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8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9144000" cy="5143500" type="screen16x9"/>
  <p:notesSz cx="6858000" cy="9144000"/>
  <p:embeddedFontLst>
    <p:embeddedFont>
      <p:font typeface="DM Sans" pitchFamily="2" charset="0"/>
      <p:regular r:id="rId25"/>
      <p:bold r:id="rId26"/>
      <p:italic r:id="rId27"/>
      <p:boldItalic r:id="rId28"/>
    </p:embeddedFont>
    <p:embeddedFont>
      <p:font typeface="DM Sans Medium" pitchFamily="2" charset="0"/>
      <p:regular r:id="rId29"/>
      <p:bold r:id="rId30"/>
      <p:italic r:id="rId31"/>
      <p:boldItalic r:id="rId32"/>
    </p:embeddedFont>
    <p:embeddedFont>
      <p:font typeface="Merriweather" panose="00000500000000000000" pitchFamily="2" charset="0"/>
      <p:regular r:id="rId33"/>
      <p:bold r:id="rId34"/>
      <p:italic r:id="rId35"/>
      <p:bold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58" d="100"/>
          <a:sy n="158" d="100"/>
        </p:scale>
        <p:origin x="264" y="13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32efb3a9d7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32efb3a9d7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32f2b3cc37e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32f2b3cc37e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32f2b3cc37e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32f2b3cc37e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32f2b3cc37e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32f2b3cc37e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32f2b3cc37e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32f2b3cc37e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32c5f8060d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32c5f8060d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32f2b3cc37e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32f2b3cc37e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32efb3a9d7a_0_5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32efb3a9d7a_0_5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32efb3a9d7a_0_4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32efb3a9d7a_0_4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32f2b3cc37e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32f2b3cc37e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32f2b3cc37e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32f2b3cc37e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32efb3a9d7a_0_4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32efb3a9d7a_0_4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32f2b3cc37e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32f2b3cc37e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32f2b3cc37e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32f2b3cc37e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32f2b3cc37e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32f2b3cc37e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32bbb5cb601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32bbb5cb601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32bbb5cb601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32bbb5cb601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32bbb5cb601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32bbb5cb601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32f2b3cc37e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32f2b3cc37e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32f2b3cc37e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32f2b3cc37e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32f2b3cc37e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32f2b3cc37e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32f2b3cc37e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32f2b3cc37e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_4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_1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 algn="ctr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marL="914400" lvl="1" indent="-279400" algn="ctr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marL="1371600" lvl="2" indent="-292100" algn="ctr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marL="1828800" lvl="3" indent="-292100" algn="ctr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marL="2286000" lvl="4" indent="-292100" algn="ctr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marL="2743200" lvl="5" indent="-292100" algn="ctr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marL="3200400" lvl="6" indent="-292100" algn="ctr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marL="3657600" lvl="7" indent="-292100" algn="ctr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marL="4114800" lvl="8" indent="-292100" algn="ctr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CUSTOM_7_1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677325" y="1832775"/>
            <a:ext cx="3217200" cy="148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ubTitle" idx="1"/>
          </p:nvPr>
        </p:nvSpPr>
        <p:spPr>
          <a:xfrm>
            <a:off x="4406650" y="393750"/>
            <a:ext cx="4409700" cy="5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subTitle" idx="2"/>
          </p:nvPr>
        </p:nvSpPr>
        <p:spPr>
          <a:xfrm>
            <a:off x="4406650" y="1151705"/>
            <a:ext cx="4409700" cy="5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3"/>
          </p:nvPr>
        </p:nvSpPr>
        <p:spPr>
          <a:xfrm>
            <a:off x="4406650" y="3425570"/>
            <a:ext cx="4409700" cy="5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subTitle" idx="4"/>
          </p:nvPr>
        </p:nvSpPr>
        <p:spPr>
          <a:xfrm>
            <a:off x="4406650" y="1909660"/>
            <a:ext cx="4409700" cy="5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subTitle" idx="5"/>
          </p:nvPr>
        </p:nvSpPr>
        <p:spPr>
          <a:xfrm>
            <a:off x="4406650" y="4183525"/>
            <a:ext cx="4409700" cy="5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subTitle" idx="6"/>
          </p:nvPr>
        </p:nvSpPr>
        <p:spPr>
          <a:xfrm>
            <a:off x="4406650" y="2667615"/>
            <a:ext cx="4409700" cy="5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body and image">
  <p:cSld name="CUSTOM_8_1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473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>
            <a:endParaRPr/>
          </a:p>
        </p:txBody>
      </p:sp>
      <p:sp>
        <p:nvSpPr>
          <p:cNvPr id="62" name="Google Shape;62;p14"/>
          <p:cNvSpPr>
            <a:spLocks noGrp="1"/>
          </p:cNvSpPr>
          <p:nvPr>
            <p:ph type="pic" idx="2"/>
          </p:nvPr>
        </p:nvSpPr>
        <p:spPr>
          <a:xfrm>
            <a:off x="4992024" y="1152775"/>
            <a:ext cx="3840300" cy="3416400"/>
          </a:xfrm>
          <a:prstGeom prst="rect">
            <a:avLst/>
          </a:prstGeom>
          <a:noFill/>
          <a:ln>
            <a:noFill/>
          </a:ln>
        </p:spPr>
      </p:sp>
      <p:sp>
        <p:nvSpPr>
          <p:cNvPr id="63" name="Google Shape;63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big ideas">
  <p:cSld name="CUSTOM_1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body" idx="1"/>
          </p:nvPr>
        </p:nvSpPr>
        <p:spPr>
          <a:xfrm>
            <a:off x="483150" y="2237788"/>
            <a:ext cx="3619800" cy="23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>
            <a:endParaRPr/>
          </a:p>
        </p:txBody>
      </p:sp>
      <p:sp>
        <p:nvSpPr>
          <p:cNvPr id="68" name="Google Shape;68;p15"/>
          <p:cNvSpPr txBox="1">
            <a:spLocks noGrp="1"/>
          </p:cNvSpPr>
          <p:nvPr>
            <p:ph type="body" idx="2"/>
          </p:nvPr>
        </p:nvSpPr>
        <p:spPr>
          <a:xfrm>
            <a:off x="5048000" y="2237788"/>
            <a:ext cx="3619800" cy="23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>
            <a:endParaRPr/>
          </a:p>
        </p:txBody>
      </p:sp>
      <p:sp>
        <p:nvSpPr>
          <p:cNvPr id="69" name="Google Shape;69;p15"/>
          <p:cNvSpPr txBox="1">
            <a:spLocks noGrp="1"/>
          </p:cNvSpPr>
          <p:nvPr>
            <p:ph type="subTitle" idx="3"/>
          </p:nvPr>
        </p:nvSpPr>
        <p:spPr>
          <a:xfrm>
            <a:off x="483150" y="1336161"/>
            <a:ext cx="3619800" cy="5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70" name="Google Shape;70;p15"/>
          <p:cNvSpPr txBox="1">
            <a:spLocks noGrp="1"/>
          </p:cNvSpPr>
          <p:nvPr>
            <p:ph type="subTitle" idx="4"/>
          </p:nvPr>
        </p:nvSpPr>
        <p:spPr>
          <a:xfrm>
            <a:off x="5048000" y="1336161"/>
            <a:ext cx="3619800" cy="5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big ideas">
  <p:cSld name="CUSTOM_2_2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3" name="Google Shape;73;p16"/>
          <p:cNvSpPr txBox="1">
            <a:spLocks noGrp="1"/>
          </p:cNvSpPr>
          <p:nvPr>
            <p:ph type="body" idx="1"/>
          </p:nvPr>
        </p:nvSpPr>
        <p:spPr>
          <a:xfrm>
            <a:off x="483175" y="2417500"/>
            <a:ext cx="2455500" cy="23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>
            <a:endParaRPr/>
          </a:p>
        </p:txBody>
      </p:sp>
      <p:sp>
        <p:nvSpPr>
          <p:cNvPr id="74" name="Google Shape;74;p16"/>
          <p:cNvSpPr txBox="1">
            <a:spLocks noGrp="1"/>
          </p:cNvSpPr>
          <p:nvPr>
            <p:ph type="body" idx="2"/>
          </p:nvPr>
        </p:nvSpPr>
        <p:spPr>
          <a:xfrm>
            <a:off x="3347725" y="2417500"/>
            <a:ext cx="2455500" cy="23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>
            <a:endParaRPr/>
          </a:p>
        </p:txBody>
      </p:sp>
      <p:sp>
        <p:nvSpPr>
          <p:cNvPr id="75" name="Google Shape;75;p16"/>
          <p:cNvSpPr txBox="1">
            <a:spLocks noGrp="1"/>
          </p:cNvSpPr>
          <p:nvPr>
            <p:ph type="body" idx="3"/>
          </p:nvPr>
        </p:nvSpPr>
        <p:spPr>
          <a:xfrm>
            <a:off x="6212275" y="2417500"/>
            <a:ext cx="2455500" cy="23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>
            <a:endParaRPr/>
          </a:p>
        </p:txBody>
      </p:sp>
      <p:sp>
        <p:nvSpPr>
          <p:cNvPr id="76" name="Google Shape;76;p16"/>
          <p:cNvSpPr txBox="1">
            <a:spLocks noGrp="1"/>
          </p:cNvSpPr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77" name="Google Shape;77;p16"/>
          <p:cNvSpPr txBox="1">
            <a:spLocks noGrp="1"/>
          </p:cNvSpPr>
          <p:nvPr>
            <p:ph type="subTitle" idx="4"/>
          </p:nvPr>
        </p:nvSpPr>
        <p:spPr>
          <a:xfrm>
            <a:off x="483175" y="1336150"/>
            <a:ext cx="2455500" cy="7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78" name="Google Shape;78;p16"/>
          <p:cNvSpPr txBox="1">
            <a:spLocks noGrp="1"/>
          </p:cNvSpPr>
          <p:nvPr>
            <p:ph type="subTitle" idx="5"/>
          </p:nvPr>
        </p:nvSpPr>
        <p:spPr>
          <a:xfrm>
            <a:off x="3347725" y="1336150"/>
            <a:ext cx="2455500" cy="7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79" name="Google Shape;79;p16"/>
          <p:cNvSpPr txBox="1">
            <a:spLocks noGrp="1"/>
          </p:cNvSpPr>
          <p:nvPr>
            <p:ph type="subTitle" idx="6"/>
          </p:nvPr>
        </p:nvSpPr>
        <p:spPr>
          <a:xfrm>
            <a:off x="6212275" y="1336150"/>
            <a:ext cx="2455500" cy="7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big ideas">
  <p:cSld name="CUSTOM_3_1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2" name="Google Shape;82;p17"/>
          <p:cNvSpPr txBox="1">
            <a:spLocks noGrp="1"/>
          </p:cNvSpPr>
          <p:nvPr>
            <p:ph type="body" idx="1"/>
          </p:nvPr>
        </p:nvSpPr>
        <p:spPr>
          <a:xfrm>
            <a:off x="366725" y="1759093"/>
            <a:ext cx="3838500" cy="113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>
            <a:endParaRPr/>
          </a:p>
        </p:txBody>
      </p:sp>
      <p:sp>
        <p:nvSpPr>
          <p:cNvPr id="83" name="Google Shape;83;p17"/>
          <p:cNvSpPr txBox="1">
            <a:spLocks noGrp="1"/>
          </p:cNvSpPr>
          <p:nvPr>
            <p:ph type="body" idx="2"/>
          </p:nvPr>
        </p:nvSpPr>
        <p:spPr>
          <a:xfrm>
            <a:off x="4938725" y="1759093"/>
            <a:ext cx="3838500" cy="113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>
            <a:endParaRPr/>
          </a:p>
        </p:txBody>
      </p:sp>
      <p:sp>
        <p:nvSpPr>
          <p:cNvPr id="84" name="Google Shape;84;p17"/>
          <p:cNvSpPr txBox="1">
            <a:spLocks noGrp="1"/>
          </p:cNvSpPr>
          <p:nvPr>
            <p:ph type="body" idx="3"/>
          </p:nvPr>
        </p:nvSpPr>
        <p:spPr>
          <a:xfrm>
            <a:off x="366750" y="3648575"/>
            <a:ext cx="3838500" cy="113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>
            <a:endParaRPr/>
          </a:p>
        </p:txBody>
      </p:sp>
      <p:sp>
        <p:nvSpPr>
          <p:cNvPr id="85" name="Google Shape;85;p17"/>
          <p:cNvSpPr txBox="1">
            <a:spLocks noGrp="1"/>
          </p:cNvSpPr>
          <p:nvPr>
            <p:ph type="body" idx="4"/>
          </p:nvPr>
        </p:nvSpPr>
        <p:spPr>
          <a:xfrm>
            <a:off x="4938750" y="3648575"/>
            <a:ext cx="3838500" cy="113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>
            <a:endParaRPr/>
          </a:p>
        </p:txBody>
      </p:sp>
      <p:sp>
        <p:nvSpPr>
          <p:cNvPr id="86" name="Google Shape;86;p17"/>
          <p:cNvSpPr txBox="1">
            <a:spLocks noGrp="1"/>
          </p:cNvSpPr>
          <p:nvPr>
            <p:ph type="title"/>
          </p:nvPr>
        </p:nvSpPr>
        <p:spPr>
          <a:xfrm>
            <a:off x="366750" y="450025"/>
            <a:ext cx="8184600" cy="75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87" name="Google Shape;87;p17"/>
          <p:cNvSpPr txBox="1">
            <a:spLocks noGrp="1"/>
          </p:cNvSpPr>
          <p:nvPr>
            <p:ph type="subTitle" idx="5"/>
          </p:nvPr>
        </p:nvSpPr>
        <p:spPr>
          <a:xfrm>
            <a:off x="366763" y="1277907"/>
            <a:ext cx="38385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88" name="Google Shape;88;p17"/>
          <p:cNvSpPr txBox="1">
            <a:spLocks noGrp="1"/>
          </p:cNvSpPr>
          <p:nvPr>
            <p:ph type="subTitle" idx="6"/>
          </p:nvPr>
        </p:nvSpPr>
        <p:spPr>
          <a:xfrm>
            <a:off x="4938738" y="1277907"/>
            <a:ext cx="38385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89" name="Google Shape;89;p17"/>
          <p:cNvSpPr txBox="1">
            <a:spLocks noGrp="1"/>
          </p:cNvSpPr>
          <p:nvPr>
            <p:ph type="subTitle" idx="7"/>
          </p:nvPr>
        </p:nvSpPr>
        <p:spPr>
          <a:xfrm>
            <a:off x="4938761" y="3167363"/>
            <a:ext cx="38385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90" name="Google Shape;90;p17"/>
          <p:cNvSpPr txBox="1">
            <a:spLocks noGrp="1"/>
          </p:cNvSpPr>
          <p:nvPr>
            <p:ph type="subTitle" idx="8"/>
          </p:nvPr>
        </p:nvSpPr>
        <p:spPr>
          <a:xfrm>
            <a:off x="366750" y="3167363"/>
            <a:ext cx="38385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image">
  <p:cSld name="TITLE_ONLY_1_1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4" name="Google Shape;94;p18"/>
          <p:cNvSpPr>
            <a:spLocks noGrp="1"/>
          </p:cNvSpPr>
          <p:nvPr>
            <p:ph type="pic" idx="2"/>
          </p:nvPr>
        </p:nvSpPr>
        <p:spPr>
          <a:xfrm>
            <a:off x="311700" y="1170425"/>
            <a:ext cx="8520600" cy="3492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storyboards">
  <p:cSld name="CUSTOM_4_1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>
            <a:spLocks noGrp="1"/>
          </p:cNvSpPr>
          <p:nvPr>
            <p:ph type="body" idx="1"/>
          </p:nvPr>
        </p:nvSpPr>
        <p:spPr>
          <a:xfrm>
            <a:off x="311700" y="4080225"/>
            <a:ext cx="4027500" cy="9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97" name="Google Shape;97;p19"/>
          <p:cNvSpPr>
            <a:spLocks noGrp="1"/>
          </p:cNvSpPr>
          <p:nvPr>
            <p:ph type="pic" idx="2"/>
          </p:nvPr>
        </p:nvSpPr>
        <p:spPr>
          <a:xfrm>
            <a:off x="48048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98" name="Google Shape;98;p19"/>
          <p:cNvSpPr>
            <a:spLocks noGrp="1"/>
          </p:cNvSpPr>
          <p:nvPr>
            <p:ph type="pic" idx="3"/>
          </p:nvPr>
        </p:nvSpPr>
        <p:spPr>
          <a:xfrm>
            <a:off x="3117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99" name="Google Shape;99;p19"/>
          <p:cNvSpPr txBox="1">
            <a:spLocks noGrp="1"/>
          </p:cNvSpPr>
          <p:nvPr>
            <p:ph type="body" idx="4"/>
          </p:nvPr>
        </p:nvSpPr>
        <p:spPr>
          <a:xfrm>
            <a:off x="4804825" y="4080225"/>
            <a:ext cx="4027500" cy="9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00" name="Google Shape;100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1" name="Google Shape;101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9"/>
          <p:cNvSpPr txBox="1">
            <a:spLocks noGrp="1"/>
          </p:cNvSpPr>
          <p:nvPr>
            <p:ph type="subTitle" idx="5"/>
          </p:nvPr>
        </p:nvSpPr>
        <p:spPr>
          <a:xfrm>
            <a:off x="311725" y="3582900"/>
            <a:ext cx="40275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03" name="Google Shape;103;p19"/>
          <p:cNvSpPr txBox="1">
            <a:spLocks noGrp="1"/>
          </p:cNvSpPr>
          <p:nvPr>
            <p:ph type="subTitle" idx="6"/>
          </p:nvPr>
        </p:nvSpPr>
        <p:spPr>
          <a:xfrm>
            <a:off x="4804825" y="3582900"/>
            <a:ext cx="40275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storyboards">
  <p:cSld name="CUSTOM_4_1_1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 txBox="1">
            <a:spLocks noGrp="1"/>
          </p:cNvSpPr>
          <p:nvPr>
            <p:ph type="body" idx="1"/>
          </p:nvPr>
        </p:nvSpPr>
        <p:spPr>
          <a:xfrm>
            <a:off x="311700" y="3911700"/>
            <a:ext cx="2627100" cy="101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06" name="Google Shape;106;p20"/>
          <p:cNvSpPr>
            <a:spLocks noGrp="1"/>
          </p:cNvSpPr>
          <p:nvPr>
            <p:ph type="pic" idx="2"/>
          </p:nvPr>
        </p:nvSpPr>
        <p:spPr>
          <a:xfrm>
            <a:off x="62052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107" name="Google Shape;107;p20"/>
          <p:cNvSpPr>
            <a:spLocks noGrp="1"/>
          </p:cNvSpPr>
          <p:nvPr>
            <p:ph type="pic" idx="3"/>
          </p:nvPr>
        </p:nvSpPr>
        <p:spPr>
          <a:xfrm>
            <a:off x="3117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108" name="Google Shape;108;p20"/>
          <p:cNvSpPr txBox="1">
            <a:spLocks noGrp="1"/>
          </p:cNvSpPr>
          <p:nvPr>
            <p:ph type="body" idx="4"/>
          </p:nvPr>
        </p:nvSpPr>
        <p:spPr>
          <a:xfrm>
            <a:off x="6205225" y="3911700"/>
            <a:ext cx="2627100" cy="101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09" name="Google Shape;109;p20"/>
          <p:cNvSpPr>
            <a:spLocks noGrp="1"/>
          </p:cNvSpPr>
          <p:nvPr>
            <p:ph type="pic" idx="5"/>
          </p:nvPr>
        </p:nvSpPr>
        <p:spPr>
          <a:xfrm>
            <a:off x="3255250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110" name="Google Shape;110;p20"/>
          <p:cNvSpPr txBox="1">
            <a:spLocks noGrp="1"/>
          </p:cNvSpPr>
          <p:nvPr>
            <p:ph type="body" idx="6"/>
          </p:nvPr>
        </p:nvSpPr>
        <p:spPr>
          <a:xfrm>
            <a:off x="3255250" y="3911700"/>
            <a:ext cx="2627100" cy="101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11" name="Google Shape;111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2" name="Google Shape;112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20"/>
          <p:cNvSpPr txBox="1">
            <a:spLocks noGrp="1"/>
          </p:cNvSpPr>
          <p:nvPr>
            <p:ph type="subTitle" idx="7"/>
          </p:nvPr>
        </p:nvSpPr>
        <p:spPr>
          <a:xfrm>
            <a:off x="311725" y="3430500"/>
            <a:ext cx="26271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4" name="Google Shape;114;p20"/>
          <p:cNvSpPr txBox="1">
            <a:spLocks noGrp="1"/>
          </p:cNvSpPr>
          <p:nvPr>
            <p:ph type="subTitle" idx="8"/>
          </p:nvPr>
        </p:nvSpPr>
        <p:spPr>
          <a:xfrm>
            <a:off x="6205225" y="3430500"/>
            <a:ext cx="26271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5" name="Google Shape;115;p20"/>
          <p:cNvSpPr txBox="1">
            <a:spLocks noGrp="1"/>
          </p:cNvSpPr>
          <p:nvPr>
            <p:ph type="subTitle" idx="9"/>
          </p:nvPr>
        </p:nvSpPr>
        <p:spPr>
          <a:xfrm>
            <a:off x="3255250" y="3430500"/>
            <a:ext cx="26271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_HEADER_1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only">
  <p:cSld name="CUSTOM_5_1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1"/>
          <p:cNvSpPr>
            <a:spLocks noGrp="1"/>
          </p:cNvSpPr>
          <p:nvPr>
            <p:ph type="pic" idx="2"/>
          </p:nvPr>
        </p:nvSpPr>
        <p:spPr>
          <a:xfrm>
            <a:off x="311700" y="445025"/>
            <a:ext cx="8520600" cy="4218300"/>
          </a:xfrm>
          <a:prstGeom prst="rect">
            <a:avLst/>
          </a:prstGeom>
          <a:noFill/>
          <a:ln>
            <a:noFill/>
          </a:ln>
        </p:spPr>
      </p:sp>
      <p:sp>
        <p:nvSpPr>
          <p:cNvPr id="118" name="Google Shape;118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grid">
  <p:cSld name="CUSTOM_6_1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1" name="Google Shape;121;p22"/>
          <p:cNvSpPr>
            <a:spLocks noGrp="1"/>
          </p:cNvSpPr>
          <p:nvPr>
            <p:ph type="pic" idx="2"/>
          </p:nvPr>
        </p:nvSpPr>
        <p:spPr>
          <a:xfrm>
            <a:off x="338960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22" name="Google Shape;122;p22"/>
          <p:cNvSpPr>
            <a:spLocks noGrp="1"/>
          </p:cNvSpPr>
          <p:nvPr>
            <p:ph type="pic" idx="3"/>
          </p:nvPr>
        </p:nvSpPr>
        <p:spPr>
          <a:xfrm>
            <a:off x="5195935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23" name="Google Shape;123;p22"/>
          <p:cNvSpPr>
            <a:spLocks noGrp="1"/>
          </p:cNvSpPr>
          <p:nvPr>
            <p:ph type="pic" idx="4"/>
          </p:nvPr>
        </p:nvSpPr>
        <p:spPr>
          <a:xfrm>
            <a:off x="700227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24" name="Google Shape;124;p22"/>
          <p:cNvSpPr>
            <a:spLocks noGrp="1"/>
          </p:cNvSpPr>
          <p:nvPr>
            <p:ph type="pic" idx="5"/>
          </p:nvPr>
        </p:nvSpPr>
        <p:spPr>
          <a:xfrm>
            <a:off x="3389588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25" name="Google Shape;125;p22"/>
          <p:cNvSpPr>
            <a:spLocks noGrp="1"/>
          </p:cNvSpPr>
          <p:nvPr>
            <p:ph type="pic" idx="6"/>
          </p:nvPr>
        </p:nvSpPr>
        <p:spPr>
          <a:xfrm>
            <a:off x="5195922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26" name="Google Shape;126;p22"/>
          <p:cNvSpPr>
            <a:spLocks noGrp="1"/>
          </p:cNvSpPr>
          <p:nvPr>
            <p:ph type="pic" idx="7"/>
          </p:nvPr>
        </p:nvSpPr>
        <p:spPr>
          <a:xfrm>
            <a:off x="7002257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27" name="Google Shape;127;p22"/>
          <p:cNvSpPr txBox="1">
            <a:spLocks noGrp="1"/>
          </p:cNvSpPr>
          <p:nvPr>
            <p:ph type="title"/>
          </p:nvPr>
        </p:nvSpPr>
        <p:spPr>
          <a:xfrm>
            <a:off x="351550" y="445025"/>
            <a:ext cx="2596800" cy="170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22"/>
          <p:cNvSpPr>
            <a:spLocks noGrp="1"/>
          </p:cNvSpPr>
          <p:nvPr>
            <p:ph type="pic" idx="8"/>
          </p:nvPr>
        </p:nvSpPr>
        <p:spPr>
          <a:xfrm>
            <a:off x="3389588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29" name="Google Shape;129;p22"/>
          <p:cNvSpPr>
            <a:spLocks noGrp="1"/>
          </p:cNvSpPr>
          <p:nvPr>
            <p:ph type="pic" idx="9"/>
          </p:nvPr>
        </p:nvSpPr>
        <p:spPr>
          <a:xfrm>
            <a:off x="5195922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30" name="Google Shape;130;p22"/>
          <p:cNvSpPr>
            <a:spLocks noGrp="1"/>
          </p:cNvSpPr>
          <p:nvPr>
            <p:ph type="pic" idx="13"/>
          </p:nvPr>
        </p:nvSpPr>
        <p:spPr>
          <a:xfrm>
            <a:off x="7002257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564">
          <p15:clr>
            <a:srgbClr val="E46962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title slide" type="title">
  <p:cSld name="TITLE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3"/>
          <p:cNvSpPr txBox="1">
            <a:spLocks noGrp="1"/>
          </p:cNvSpPr>
          <p:nvPr>
            <p:ph type="body" idx="1"/>
          </p:nvPr>
        </p:nvSpPr>
        <p:spPr>
          <a:xfrm>
            <a:off x="196951" y="4737750"/>
            <a:ext cx="1860300" cy="20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800">
                <a:solidFill>
                  <a:schemeClr val="lt1"/>
                </a:solidFill>
              </a:defRPr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800">
                <a:solidFill>
                  <a:schemeClr val="lt1"/>
                </a:solidFill>
              </a:defRPr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3" name="Google Shape;133;p23"/>
          <p:cNvSpPr txBox="1">
            <a:spLocks noGrp="1"/>
          </p:cNvSpPr>
          <p:nvPr>
            <p:ph type="ctrTitle"/>
          </p:nvPr>
        </p:nvSpPr>
        <p:spPr>
          <a:xfrm>
            <a:off x="196950" y="223825"/>
            <a:ext cx="8011800" cy="187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750"/>
              <a:buNone/>
              <a:defRPr sz="675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4" name="Google Shape;134;p23"/>
          <p:cNvSpPr txBox="1">
            <a:spLocks noGrp="1"/>
          </p:cNvSpPr>
          <p:nvPr>
            <p:ph type="subTitle" idx="2"/>
          </p:nvPr>
        </p:nvSpPr>
        <p:spPr>
          <a:xfrm>
            <a:off x="196950" y="2171250"/>
            <a:ext cx="3986700" cy="55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50"/>
              <a:buFont typeface="DM Sans Medium"/>
              <a:buNone/>
              <a:defRPr sz="1850">
                <a:solidFill>
                  <a:schemeClr val="l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5" name="Google Shape;135;p23"/>
          <p:cNvSpPr>
            <a:spLocks noGrp="1"/>
          </p:cNvSpPr>
          <p:nvPr>
            <p:ph type="pic" idx="3"/>
          </p:nvPr>
        </p:nvSpPr>
        <p:spPr>
          <a:xfrm>
            <a:off x="4437578" y="2171250"/>
            <a:ext cx="4509600" cy="2775600"/>
          </a:xfrm>
          <a:prstGeom prst="round2DiagRect">
            <a:avLst>
              <a:gd name="adj1" fmla="val 16667"/>
              <a:gd name="adj2" fmla="val 0"/>
            </a:avLst>
          </a:prstGeom>
          <a:noFill/>
          <a:ln>
            <a:noFill/>
          </a:ln>
        </p:spPr>
      </p:sp>
      <p:sp>
        <p:nvSpPr>
          <p:cNvPr id="136" name="Google Shape;136;p23"/>
          <p:cNvSpPr txBox="1">
            <a:spLocks noGrp="1"/>
          </p:cNvSpPr>
          <p:nvPr>
            <p:ph type="body" idx="4"/>
          </p:nvPr>
        </p:nvSpPr>
        <p:spPr>
          <a:xfrm>
            <a:off x="7087526" y="196725"/>
            <a:ext cx="1933500" cy="20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79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1pPr>
            <a:lvl2pPr marL="914400" lvl="1" indent="-279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2pPr>
            <a:lvl3pPr marL="1371600" lvl="2" indent="-279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3pPr>
            <a:lvl4pPr marL="1828800" lvl="3" indent="-279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4pPr>
            <a:lvl5pPr marL="2286000" lvl="4" indent="-279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800">
                <a:solidFill>
                  <a:schemeClr val="lt1"/>
                </a:solidFill>
              </a:defRPr>
            </a:lvl5pPr>
            <a:lvl6pPr marL="2743200" lvl="5" indent="-279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6pPr>
            <a:lvl7pPr marL="3200400" lvl="6" indent="-279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7pPr>
            <a:lvl8pPr marL="3657600" lvl="7" indent="-279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800">
                <a:solidFill>
                  <a:schemeClr val="lt1"/>
                </a:solidFill>
              </a:defRPr>
            </a:lvl8pPr>
            <a:lvl9pPr marL="4114800" lvl="8" indent="-279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number" type="secHead">
  <p:cSld name="SECTION_HEADER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4"/>
          <p:cNvSpPr txBox="1">
            <a:spLocks noGrp="1"/>
          </p:cNvSpPr>
          <p:nvPr>
            <p:ph type="title"/>
          </p:nvPr>
        </p:nvSpPr>
        <p:spPr>
          <a:xfrm>
            <a:off x="511953" y="588599"/>
            <a:ext cx="74643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50"/>
              <a:buNone/>
              <a:defRPr sz="365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9" name="Google Shape;139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0" name="Google Shape;140;p24"/>
          <p:cNvSpPr txBox="1">
            <a:spLocks noGrp="1"/>
          </p:cNvSpPr>
          <p:nvPr>
            <p:ph type="title" idx="2"/>
          </p:nvPr>
        </p:nvSpPr>
        <p:spPr>
          <a:xfrm>
            <a:off x="511953" y="1430399"/>
            <a:ext cx="74643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50"/>
              <a:buNone/>
              <a:defRPr sz="365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41" name="Google Shape;141;p24"/>
          <p:cNvSpPr txBox="1">
            <a:spLocks noGrp="1"/>
          </p:cNvSpPr>
          <p:nvPr>
            <p:ph type="title" idx="3"/>
          </p:nvPr>
        </p:nvSpPr>
        <p:spPr>
          <a:xfrm>
            <a:off x="511953" y="2272199"/>
            <a:ext cx="74643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50"/>
              <a:buNone/>
              <a:defRPr sz="365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42" name="Google Shape;142;p24"/>
          <p:cNvSpPr txBox="1">
            <a:spLocks noGrp="1"/>
          </p:cNvSpPr>
          <p:nvPr>
            <p:ph type="title" idx="4"/>
          </p:nvPr>
        </p:nvSpPr>
        <p:spPr>
          <a:xfrm>
            <a:off x="511953" y="3113999"/>
            <a:ext cx="74643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50"/>
              <a:buNone/>
              <a:defRPr sz="365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43" name="Google Shape;143;p24"/>
          <p:cNvSpPr txBox="1">
            <a:spLocks noGrp="1"/>
          </p:cNvSpPr>
          <p:nvPr>
            <p:ph type="title" idx="5"/>
          </p:nvPr>
        </p:nvSpPr>
        <p:spPr>
          <a:xfrm>
            <a:off x="511953" y="3955799"/>
            <a:ext cx="74643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50"/>
              <a:buNone/>
              <a:defRPr sz="365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44" name="Google Shape;144;p24"/>
          <p:cNvSpPr txBox="1">
            <a:spLocks noGrp="1"/>
          </p:cNvSpPr>
          <p:nvPr>
            <p:ph type="body" idx="1"/>
          </p:nvPr>
        </p:nvSpPr>
        <p:spPr>
          <a:xfrm>
            <a:off x="196951" y="196725"/>
            <a:ext cx="1860300" cy="20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>
                <a:solidFill>
                  <a:schemeClr val="dk1"/>
                </a:solidFill>
              </a:defRPr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5" name="Google Shape;145;p24"/>
          <p:cNvSpPr txBox="1">
            <a:spLocks noGrp="1"/>
          </p:cNvSpPr>
          <p:nvPr>
            <p:ph type="body" idx="6"/>
          </p:nvPr>
        </p:nvSpPr>
        <p:spPr>
          <a:xfrm>
            <a:off x="7087526" y="196725"/>
            <a:ext cx="1933500" cy="20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79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1pPr>
            <a:lvl2pPr marL="914400" lvl="1" indent="-279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>
                <a:solidFill>
                  <a:schemeClr val="dk1"/>
                </a:solidFill>
              </a:defRPr>
            </a:lvl2pPr>
            <a:lvl3pPr marL="1371600" lvl="2" indent="-279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3pPr>
            <a:lvl4pPr marL="1828800" lvl="3" indent="-279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4pPr>
            <a:lvl5pPr marL="2286000" lvl="4" indent="-279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5pPr>
            <a:lvl6pPr marL="2743200" lvl="5" indent="-279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6pPr>
            <a:lvl7pPr marL="3200400" lvl="6" indent="-279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7pPr>
            <a:lvl8pPr marL="3657600" lvl="7" indent="-279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8pPr>
            <a:lvl9pPr marL="4114800" lvl="8" indent="-279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 1" type="tx">
  <p:cSld name="TITLE_AND_BODY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8" name="Google Shape;148;p25"/>
          <p:cNvSpPr txBox="1">
            <a:spLocks noGrp="1"/>
          </p:cNvSpPr>
          <p:nvPr>
            <p:ph type="subTitle" idx="1"/>
          </p:nvPr>
        </p:nvSpPr>
        <p:spPr>
          <a:xfrm>
            <a:off x="975300" y="1864050"/>
            <a:ext cx="7193400" cy="141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50"/>
              <a:buFont typeface="Merriweather"/>
              <a:buNone/>
              <a:defRPr sz="26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50"/>
              <a:buFont typeface="Merriweather"/>
              <a:buNone/>
              <a:defRPr sz="26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50"/>
              <a:buFont typeface="Merriweather"/>
              <a:buNone/>
              <a:defRPr sz="26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50"/>
              <a:buFont typeface="Merriweather"/>
              <a:buNone/>
              <a:defRPr sz="26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50"/>
              <a:buFont typeface="Merriweather"/>
              <a:buNone/>
              <a:defRPr sz="26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50"/>
              <a:buFont typeface="Merriweather"/>
              <a:buNone/>
              <a:defRPr sz="26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50"/>
              <a:buFont typeface="Merriweather"/>
              <a:buNone/>
              <a:defRPr sz="26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50"/>
              <a:buFont typeface="Merriweather"/>
              <a:buNone/>
              <a:defRPr sz="26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50"/>
              <a:buFont typeface="Merriweather"/>
              <a:buNone/>
              <a:defRPr sz="26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149" name="Google Shape;149;p25"/>
          <p:cNvSpPr txBox="1">
            <a:spLocks noGrp="1"/>
          </p:cNvSpPr>
          <p:nvPr>
            <p:ph type="body" idx="2"/>
          </p:nvPr>
        </p:nvSpPr>
        <p:spPr>
          <a:xfrm>
            <a:off x="196951" y="196725"/>
            <a:ext cx="1859100" cy="20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>
                <a:solidFill>
                  <a:schemeClr val="dk1"/>
                </a:solidFill>
              </a:defRPr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50" name="Google Shape;150;p25"/>
          <p:cNvSpPr txBox="1">
            <a:spLocks noGrp="1"/>
          </p:cNvSpPr>
          <p:nvPr>
            <p:ph type="body" idx="3"/>
          </p:nvPr>
        </p:nvSpPr>
        <p:spPr>
          <a:xfrm>
            <a:off x="7087526" y="196725"/>
            <a:ext cx="1933500" cy="20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79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1pPr>
            <a:lvl2pPr marL="914400" lvl="1" indent="-279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>
                <a:solidFill>
                  <a:schemeClr val="dk1"/>
                </a:solidFill>
              </a:defRPr>
            </a:lvl2pPr>
            <a:lvl3pPr marL="1371600" lvl="2" indent="-279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3pPr>
            <a:lvl4pPr marL="1828800" lvl="3" indent="-279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4pPr>
            <a:lvl5pPr marL="2286000" lvl="4" indent="-279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5pPr>
            <a:lvl6pPr marL="2743200" lvl="5" indent="-279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6pPr>
            <a:lvl7pPr marL="3200400" lvl="6" indent="-279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7pPr>
            <a:lvl8pPr marL="3657600" lvl="7" indent="-279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8pPr>
            <a:lvl9pPr marL="4114800" lvl="8" indent="-279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 2">
  <p:cSld name="TITLE_AND_BODY_1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3" name="Google Shape;153;p26"/>
          <p:cNvSpPr txBox="1">
            <a:spLocks noGrp="1"/>
          </p:cNvSpPr>
          <p:nvPr>
            <p:ph type="subTitle" idx="1"/>
          </p:nvPr>
        </p:nvSpPr>
        <p:spPr>
          <a:xfrm>
            <a:off x="975300" y="1864050"/>
            <a:ext cx="7193400" cy="141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50"/>
              <a:buFont typeface="Merriweather"/>
              <a:buNone/>
              <a:defRPr sz="265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50"/>
              <a:buFont typeface="Merriweather"/>
              <a:buNone/>
              <a:defRPr sz="265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50"/>
              <a:buFont typeface="Merriweather"/>
              <a:buNone/>
              <a:defRPr sz="265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50"/>
              <a:buFont typeface="Merriweather"/>
              <a:buNone/>
              <a:defRPr sz="265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50"/>
              <a:buFont typeface="Merriweather"/>
              <a:buNone/>
              <a:defRPr sz="265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50"/>
              <a:buFont typeface="Merriweather"/>
              <a:buNone/>
              <a:defRPr sz="265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50"/>
              <a:buFont typeface="Merriweather"/>
              <a:buNone/>
              <a:defRPr sz="265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50"/>
              <a:buFont typeface="Merriweather"/>
              <a:buNone/>
              <a:defRPr sz="265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50"/>
              <a:buFont typeface="Merriweather"/>
              <a:buNone/>
              <a:defRPr sz="265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154" name="Google Shape;154;p26"/>
          <p:cNvSpPr txBox="1">
            <a:spLocks noGrp="1"/>
          </p:cNvSpPr>
          <p:nvPr>
            <p:ph type="body" idx="2"/>
          </p:nvPr>
        </p:nvSpPr>
        <p:spPr>
          <a:xfrm>
            <a:off x="196951" y="196725"/>
            <a:ext cx="1860300" cy="20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800">
                <a:solidFill>
                  <a:schemeClr val="lt1"/>
                </a:solidFill>
              </a:defRPr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800">
                <a:solidFill>
                  <a:schemeClr val="lt1"/>
                </a:solidFill>
              </a:defRPr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5" name="Google Shape;155;p26"/>
          <p:cNvSpPr txBox="1">
            <a:spLocks noGrp="1"/>
          </p:cNvSpPr>
          <p:nvPr>
            <p:ph type="body" idx="3"/>
          </p:nvPr>
        </p:nvSpPr>
        <p:spPr>
          <a:xfrm>
            <a:off x="7087526" y="196725"/>
            <a:ext cx="1933500" cy="20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79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1pPr>
            <a:lvl2pPr marL="914400" lvl="1" indent="-279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2pPr>
            <a:lvl3pPr marL="1371600" lvl="2" indent="-279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3pPr>
            <a:lvl4pPr marL="1828800" lvl="3" indent="-279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4pPr>
            <a:lvl5pPr marL="2286000" lvl="4" indent="-279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800">
                <a:solidFill>
                  <a:schemeClr val="lt1"/>
                </a:solidFill>
              </a:defRPr>
            </a:lvl5pPr>
            <a:lvl6pPr marL="2743200" lvl="5" indent="-279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6pPr>
            <a:lvl7pPr marL="3200400" lvl="6" indent="-279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7pPr>
            <a:lvl8pPr marL="3657600" lvl="7" indent="-279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800">
                <a:solidFill>
                  <a:schemeClr val="lt1"/>
                </a:solidFill>
              </a:defRPr>
            </a:lvl8pPr>
            <a:lvl9pPr marL="4114800" lvl="8" indent="-279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body and image 1" type="twoColTx">
  <p:cSld name="TITLE_AND_TWO_COLUMNS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7"/>
          <p:cNvSpPr txBox="1">
            <a:spLocks noGrp="1"/>
          </p:cNvSpPr>
          <p:nvPr>
            <p:ph type="title"/>
          </p:nvPr>
        </p:nvSpPr>
        <p:spPr>
          <a:xfrm>
            <a:off x="197375" y="1052750"/>
            <a:ext cx="3151800" cy="163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27"/>
          <p:cNvSpPr txBox="1">
            <a:spLocks noGrp="1"/>
          </p:cNvSpPr>
          <p:nvPr>
            <p:ph type="body" idx="1"/>
          </p:nvPr>
        </p:nvSpPr>
        <p:spPr>
          <a:xfrm>
            <a:off x="197375" y="2685650"/>
            <a:ext cx="3151800" cy="182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>
                <a:solidFill>
                  <a:schemeClr val="dk1"/>
                </a:solidFill>
              </a:defRPr>
            </a:lvl1pPr>
            <a:lvl2pPr marL="914400" lvl="1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2pPr>
            <a:lvl3pPr marL="1371600" lvl="2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>
                <a:solidFill>
                  <a:schemeClr val="dk1"/>
                </a:solidFill>
              </a:defRPr>
            </a:lvl3pPr>
            <a:lvl4pPr marL="1828800" lvl="3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>
                <a:solidFill>
                  <a:schemeClr val="dk1"/>
                </a:solidFill>
              </a:defRPr>
            </a:lvl4pPr>
            <a:lvl5pPr marL="2286000" lvl="4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>
                <a:solidFill>
                  <a:schemeClr val="dk1"/>
                </a:solidFill>
              </a:defRPr>
            </a:lvl5pPr>
            <a:lvl6pPr marL="2743200" lvl="5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>
                <a:solidFill>
                  <a:schemeClr val="dk1"/>
                </a:solidFill>
              </a:defRPr>
            </a:lvl6pPr>
            <a:lvl7pPr marL="3200400" lvl="6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>
                <a:solidFill>
                  <a:schemeClr val="dk1"/>
                </a:solidFill>
              </a:defRPr>
            </a:lvl7pPr>
            <a:lvl8pPr marL="3657600" lvl="7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>
                <a:solidFill>
                  <a:schemeClr val="dk1"/>
                </a:solidFill>
              </a:defRPr>
            </a:lvl8pPr>
            <a:lvl9pPr marL="4114800" lvl="8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59" name="Google Shape;159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0" name="Google Shape;160;p27"/>
          <p:cNvSpPr>
            <a:spLocks noGrp="1"/>
          </p:cNvSpPr>
          <p:nvPr>
            <p:ph type="pic" idx="2"/>
          </p:nvPr>
        </p:nvSpPr>
        <p:spPr>
          <a:xfrm>
            <a:off x="3726325" y="669925"/>
            <a:ext cx="5220900" cy="4276800"/>
          </a:xfrm>
          <a:prstGeom prst="round2DiagRect">
            <a:avLst>
              <a:gd name="adj1" fmla="val 16667"/>
              <a:gd name="adj2" fmla="val 0"/>
            </a:avLst>
          </a:prstGeom>
          <a:noFill/>
          <a:ln>
            <a:noFill/>
          </a:ln>
        </p:spPr>
      </p:sp>
      <p:sp>
        <p:nvSpPr>
          <p:cNvPr id="161" name="Google Shape;161;p27"/>
          <p:cNvSpPr txBox="1">
            <a:spLocks noGrp="1"/>
          </p:cNvSpPr>
          <p:nvPr>
            <p:ph type="body" idx="3"/>
          </p:nvPr>
        </p:nvSpPr>
        <p:spPr>
          <a:xfrm>
            <a:off x="196951" y="196725"/>
            <a:ext cx="1860600" cy="20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>
                <a:solidFill>
                  <a:schemeClr val="dk1"/>
                </a:solidFill>
              </a:defRPr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62" name="Google Shape;162;p27"/>
          <p:cNvSpPr txBox="1">
            <a:spLocks noGrp="1"/>
          </p:cNvSpPr>
          <p:nvPr>
            <p:ph type="body" idx="4"/>
          </p:nvPr>
        </p:nvSpPr>
        <p:spPr>
          <a:xfrm>
            <a:off x="7087526" y="196725"/>
            <a:ext cx="1933500" cy="20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79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1pPr>
            <a:lvl2pPr marL="914400" lvl="1" indent="-279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>
                <a:solidFill>
                  <a:schemeClr val="dk1"/>
                </a:solidFill>
              </a:defRPr>
            </a:lvl2pPr>
            <a:lvl3pPr marL="1371600" lvl="2" indent="-279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3pPr>
            <a:lvl4pPr marL="1828800" lvl="3" indent="-279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4pPr>
            <a:lvl5pPr marL="2286000" lvl="4" indent="-279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5pPr>
            <a:lvl6pPr marL="2743200" lvl="5" indent="-279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6pPr>
            <a:lvl7pPr marL="3200400" lvl="6" indent="-279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7pPr>
            <a:lvl8pPr marL="3657600" lvl="7" indent="-279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8pPr>
            <a:lvl9pPr marL="4114800" lvl="8" indent="-279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body and image 2">
  <p:cSld name="TITLE_AND_TWO_COLUMNS_1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8"/>
          <p:cNvSpPr txBox="1">
            <a:spLocks noGrp="1"/>
          </p:cNvSpPr>
          <p:nvPr>
            <p:ph type="title"/>
          </p:nvPr>
        </p:nvSpPr>
        <p:spPr>
          <a:xfrm>
            <a:off x="197375" y="1052750"/>
            <a:ext cx="3151800" cy="163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5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5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5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5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5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5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5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5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5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65" name="Google Shape;165;p28"/>
          <p:cNvSpPr txBox="1">
            <a:spLocks noGrp="1"/>
          </p:cNvSpPr>
          <p:nvPr>
            <p:ph type="body" idx="1"/>
          </p:nvPr>
        </p:nvSpPr>
        <p:spPr>
          <a:xfrm>
            <a:off x="197375" y="2685650"/>
            <a:ext cx="3151800" cy="182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1pPr>
            <a:lvl2pPr marL="914400" lvl="1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2pPr>
            <a:lvl3pPr marL="1371600" lvl="2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66" name="Google Shape;166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7" name="Google Shape;167;p28"/>
          <p:cNvSpPr>
            <a:spLocks noGrp="1"/>
          </p:cNvSpPr>
          <p:nvPr>
            <p:ph type="pic" idx="2"/>
          </p:nvPr>
        </p:nvSpPr>
        <p:spPr>
          <a:xfrm>
            <a:off x="3726325" y="669925"/>
            <a:ext cx="5220900" cy="4276800"/>
          </a:xfrm>
          <a:prstGeom prst="round2DiagRect">
            <a:avLst>
              <a:gd name="adj1" fmla="val 16667"/>
              <a:gd name="adj2" fmla="val 0"/>
            </a:avLst>
          </a:prstGeom>
          <a:noFill/>
          <a:ln>
            <a:noFill/>
          </a:ln>
        </p:spPr>
      </p:sp>
      <p:sp>
        <p:nvSpPr>
          <p:cNvPr id="168" name="Google Shape;168;p28"/>
          <p:cNvSpPr txBox="1">
            <a:spLocks noGrp="1"/>
          </p:cNvSpPr>
          <p:nvPr>
            <p:ph type="body" idx="3"/>
          </p:nvPr>
        </p:nvSpPr>
        <p:spPr>
          <a:xfrm>
            <a:off x="196951" y="196725"/>
            <a:ext cx="1860300" cy="20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800">
                <a:solidFill>
                  <a:schemeClr val="lt1"/>
                </a:solidFill>
              </a:defRPr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800">
                <a:solidFill>
                  <a:schemeClr val="lt1"/>
                </a:solidFill>
              </a:defRPr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69" name="Google Shape;169;p28"/>
          <p:cNvSpPr txBox="1">
            <a:spLocks noGrp="1"/>
          </p:cNvSpPr>
          <p:nvPr>
            <p:ph type="body" idx="4"/>
          </p:nvPr>
        </p:nvSpPr>
        <p:spPr>
          <a:xfrm>
            <a:off x="7087526" y="196725"/>
            <a:ext cx="1933500" cy="20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79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1pPr>
            <a:lvl2pPr marL="914400" lvl="1" indent="-279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2pPr>
            <a:lvl3pPr marL="1371600" lvl="2" indent="-279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3pPr>
            <a:lvl4pPr marL="1828800" lvl="3" indent="-279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4pPr>
            <a:lvl5pPr marL="2286000" lvl="4" indent="-279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800">
                <a:solidFill>
                  <a:schemeClr val="lt1"/>
                </a:solidFill>
              </a:defRPr>
            </a:lvl5pPr>
            <a:lvl6pPr marL="2743200" lvl="5" indent="-279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6pPr>
            <a:lvl7pPr marL="3200400" lvl="6" indent="-279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7pPr>
            <a:lvl8pPr marL="3657600" lvl="7" indent="-279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800">
                <a:solidFill>
                  <a:schemeClr val="lt1"/>
                </a:solidFill>
              </a:defRPr>
            </a:lvl8pPr>
            <a:lvl9pPr marL="4114800" lvl="8" indent="-279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0" name="Google Shape;170;p28"/>
          <p:cNvSpPr txBox="1">
            <a:spLocks noGrp="1"/>
          </p:cNvSpPr>
          <p:nvPr>
            <p:ph type="sldNum" idx="5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chart">
  <p:cSld name="SECTION_TITLE_AND_DESCRIPTION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9"/>
          <p:cNvSpPr/>
          <p:nvPr/>
        </p:nvSpPr>
        <p:spPr>
          <a:xfrm>
            <a:off x="4305000" y="-125"/>
            <a:ext cx="4839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73" name="Google Shape;173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4" name="Google Shape;174;p29"/>
          <p:cNvSpPr txBox="1">
            <a:spLocks noGrp="1"/>
          </p:cNvSpPr>
          <p:nvPr>
            <p:ph type="title"/>
          </p:nvPr>
        </p:nvSpPr>
        <p:spPr>
          <a:xfrm>
            <a:off x="197375" y="1052750"/>
            <a:ext cx="3151800" cy="163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50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5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5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5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5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5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5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5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5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75" name="Google Shape;175;p29"/>
          <p:cNvSpPr txBox="1">
            <a:spLocks noGrp="1"/>
          </p:cNvSpPr>
          <p:nvPr>
            <p:ph type="body" idx="1"/>
          </p:nvPr>
        </p:nvSpPr>
        <p:spPr>
          <a:xfrm>
            <a:off x="197375" y="2685650"/>
            <a:ext cx="3151800" cy="182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marL="914400" lvl="1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marL="1828800" lvl="3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marL="2286000" lvl="4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marL="2743200" lvl="5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marL="3200400" lvl="6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marL="3657600" lvl="7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marL="4114800" lvl="8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>
            <a:endParaRPr/>
          </a:p>
        </p:txBody>
      </p:sp>
      <p:sp>
        <p:nvSpPr>
          <p:cNvPr id="176" name="Google Shape;176;p29"/>
          <p:cNvSpPr txBox="1">
            <a:spLocks noGrp="1"/>
          </p:cNvSpPr>
          <p:nvPr>
            <p:ph type="body" idx="2"/>
          </p:nvPr>
        </p:nvSpPr>
        <p:spPr>
          <a:xfrm>
            <a:off x="196951" y="196725"/>
            <a:ext cx="1860600" cy="20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>
            <a:endParaRPr/>
          </a:p>
        </p:txBody>
      </p:sp>
      <p:sp>
        <p:nvSpPr>
          <p:cNvPr id="177" name="Google Shape;177;p29"/>
          <p:cNvSpPr txBox="1">
            <a:spLocks noGrp="1"/>
          </p:cNvSpPr>
          <p:nvPr>
            <p:ph type="body" idx="3"/>
          </p:nvPr>
        </p:nvSpPr>
        <p:spPr>
          <a:xfrm>
            <a:off x="7087526" y="196725"/>
            <a:ext cx="1933500" cy="20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79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1pPr>
            <a:lvl2pPr marL="914400" lvl="1" indent="-279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2pPr>
            <a:lvl3pPr marL="1371600" lvl="2" indent="-279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3pPr>
            <a:lvl4pPr marL="1828800" lvl="3" indent="-279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4pPr>
            <a:lvl5pPr marL="2286000" lvl="4" indent="-279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800">
                <a:solidFill>
                  <a:schemeClr val="lt1"/>
                </a:solidFill>
              </a:defRPr>
            </a:lvl5pPr>
            <a:lvl6pPr marL="2743200" lvl="5" indent="-279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6pPr>
            <a:lvl7pPr marL="3200400" lvl="6" indent="-279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7pPr>
            <a:lvl8pPr marL="3657600" lvl="7" indent="-279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800">
                <a:solidFill>
                  <a:schemeClr val="lt1"/>
                </a:solidFill>
              </a:defRPr>
            </a:lvl8pPr>
            <a:lvl9pPr marL="4114800" lvl="8" indent="-279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ppendix">
  <p:cSld name="CAPTION_ONLY"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0" name="Google Shape;180;p30"/>
          <p:cNvSpPr txBox="1">
            <a:spLocks noGrp="1"/>
          </p:cNvSpPr>
          <p:nvPr>
            <p:ph type="body" idx="1"/>
          </p:nvPr>
        </p:nvSpPr>
        <p:spPr>
          <a:xfrm>
            <a:off x="203000" y="891450"/>
            <a:ext cx="2644800" cy="42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marL="914400" lvl="1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marL="1371600" lvl="2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marL="1828800" lvl="3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marL="2286000" lvl="4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marL="2743200" lvl="5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marL="3200400" lvl="6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marL="3657600" lvl="7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marL="4114800" lvl="8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>
            <a:endParaRPr/>
          </a:p>
        </p:txBody>
      </p:sp>
      <p:sp>
        <p:nvSpPr>
          <p:cNvPr id="181" name="Google Shape;181;p30"/>
          <p:cNvSpPr txBox="1">
            <a:spLocks noGrp="1"/>
          </p:cNvSpPr>
          <p:nvPr>
            <p:ph type="body" idx="2"/>
          </p:nvPr>
        </p:nvSpPr>
        <p:spPr>
          <a:xfrm>
            <a:off x="203000" y="1320450"/>
            <a:ext cx="2644800" cy="26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marL="914400" lvl="1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marL="1371600" lvl="2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marL="1828800" lvl="3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marL="2286000" lvl="4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marL="2743200" lvl="5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marL="3200400" lvl="6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marL="3657600" lvl="7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marL="4114800" lvl="8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>
            <a:endParaRPr/>
          </a:p>
        </p:txBody>
      </p:sp>
      <p:sp>
        <p:nvSpPr>
          <p:cNvPr id="182" name="Google Shape;182;p30"/>
          <p:cNvSpPr txBox="1">
            <a:spLocks noGrp="1"/>
          </p:cNvSpPr>
          <p:nvPr>
            <p:ph type="body" idx="3"/>
          </p:nvPr>
        </p:nvSpPr>
        <p:spPr>
          <a:xfrm>
            <a:off x="203000" y="1588650"/>
            <a:ext cx="2644800" cy="26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marL="914400" lvl="1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marL="1371600" lvl="2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marL="1828800" lvl="3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marL="2286000" lvl="4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marL="2743200" lvl="5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marL="3200400" lvl="6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marL="3657600" lvl="7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marL="4114800" lvl="8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>
            <a:endParaRPr/>
          </a:p>
        </p:txBody>
      </p:sp>
      <p:sp>
        <p:nvSpPr>
          <p:cNvPr id="183" name="Google Shape;183;p30"/>
          <p:cNvSpPr txBox="1">
            <a:spLocks noGrp="1"/>
          </p:cNvSpPr>
          <p:nvPr>
            <p:ph type="body" idx="4"/>
          </p:nvPr>
        </p:nvSpPr>
        <p:spPr>
          <a:xfrm>
            <a:off x="203000" y="2206550"/>
            <a:ext cx="2644800" cy="42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marL="914400" lvl="1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marL="1371600" lvl="2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marL="1828800" lvl="3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marL="2286000" lvl="4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marL="2743200" lvl="5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marL="3200400" lvl="6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marL="3657600" lvl="7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marL="4114800" lvl="8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>
            <a:endParaRPr/>
          </a:p>
        </p:txBody>
      </p:sp>
      <p:sp>
        <p:nvSpPr>
          <p:cNvPr id="184" name="Google Shape;184;p30"/>
          <p:cNvSpPr txBox="1">
            <a:spLocks noGrp="1"/>
          </p:cNvSpPr>
          <p:nvPr>
            <p:ph type="body" idx="5"/>
          </p:nvPr>
        </p:nvSpPr>
        <p:spPr>
          <a:xfrm>
            <a:off x="203000" y="2635550"/>
            <a:ext cx="2644800" cy="26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marL="914400" lvl="1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marL="1371600" lvl="2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marL="1828800" lvl="3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marL="2286000" lvl="4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marL="2743200" lvl="5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marL="3200400" lvl="6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marL="3657600" lvl="7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marL="4114800" lvl="8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>
            <a:endParaRPr/>
          </a:p>
        </p:txBody>
      </p:sp>
      <p:sp>
        <p:nvSpPr>
          <p:cNvPr id="185" name="Google Shape;185;p30"/>
          <p:cNvSpPr txBox="1">
            <a:spLocks noGrp="1"/>
          </p:cNvSpPr>
          <p:nvPr>
            <p:ph type="body" idx="6"/>
          </p:nvPr>
        </p:nvSpPr>
        <p:spPr>
          <a:xfrm>
            <a:off x="203000" y="2903750"/>
            <a:ext cx="2644800" cy="26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marL="914400" lvl="1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marL="1371600" lvl="2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marL="1828800" lvl="3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marL="2286000" lvl="4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marL="2743200" lvl="5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marL="3200400" lvl="6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marL="3657600" lvl="7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marL="4114800" lvl="8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>
            <a:endParaRPr/>
          </a:p>
        </p:txBody>
      </p:sp>
      <p:sp>
        <p:nvSpPr>
          <p:cNvPr id="186" name="Google Shape;186;p30"/>
          <p:cNvSpPr txBox="1">
            <a:spLocks noGrp="1"/>
          </p:cNvSpPr>
          <p:nvPr>
            <p:ph type="body" idx="7"/>
          </p:nvPr>
        </p:nvSpPr>
        <p:spPr>
          <a:xfrm>
            <a:off x="203000" y="3433400"/>
            <a:ext cx="2644800" cy="42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marL="914400" lvl="1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marL="1371600" lvl="2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marL="1828800" lvl="3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marL="2286000" lvl="4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marL="2743200" lvl="5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marL="3200400" lvl="6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marL="3657600" lvl="7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marL="4114800" lvl="8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>
            <a:endParaRPr/>
          </a:p>
        </p:txBody>
      </p:sp>
      <p:sp>
        <p:nvSpPr>
          <p:cNvPr id="187" name="Google Shape;187;p30"/>
          <p:cNvSpPr txBox="1">
            <a:spLocks noGrp="1"/>
          </p:cNvSpPr>
          <p:nvPr>
            <p:ph type="body" idx="8"/>
          </p:nvPr>
        </p:nvSpPr>
        <p:spPr>
          <a:xfrm>
            <a:off x="203000" y="3862400"/>
            <a:ext cx="2644800" cy="26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marL="914400" lvl="1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marL="1371600" lvl="2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marL="1828800" lvl="3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marL="2286000" lvl="4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marL="2743200" lvl="5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marL="3200400" lvl="6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marL="3657600" lvl="7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marL="4114800" lvl="8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>
            <a:endParaRPr/>
          </a:p>
        </p:txBody>
      </p:sp>
      <p:sp>
        <p:nvSpPr>
          <p:cNvPr id="188" name="Google Shape;188;p30"/>
          <p:cNvSpPr txBox="1">
            <a:spLocks noGrp="1"/>
          </p:cNvSpPr>
          <p:nvPr>
            <p:ph type="body" idx="9"/>
          </p:nvPr>
        </p:nvSpPr>
        <p:spPr>
          <a:xfrm>
            <a:off x="203000" y="4130600"/>
            <a:ext cx="2644800" cy="26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marL="914400" lvl="1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marL="1371600" lvl="2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marL="1828800" lvl="3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marL="2286000" lvl="4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marL="2743200" lvl="5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marL="3200400" lvl="6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marL="3657600" lvl="7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marL="4114800" lvl="8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>
            <a:endParaRPr/>
          </a:p>
        </p:txBody>
      </p:sp>
      <p:sp>
        <p:nvSpPr>
          <p:cNvPr id="189" name="Google Shape;189;p30"/>
          <p:cNvSpPr txBox="1">
            <a:spLocks noGrp="1"/>
          </p:cNvSpPr>
          <p:nvPr>
            <p:ph type="body" idx="13"/>
          </p:nvPr>
        </p:nvSpPr>
        <p:spPr>
          <a:xfrm>
            <a:off x="3249600" y="891450"/>
            <a:ext cx="2644800" cy="42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marL="914400" lvl="1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marL="1371600" lvl="2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marL="1828800" lvl="3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marL="2286000" lvl="4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marL="2743200" lvl="5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marL="3200400" lvl="6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marL="3657600" lvl="7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marL="4114800" lvl="8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>
            <a:endParaRPr/>
          </a:p>
        </p:txBody>
      </p:sp>
      <p:sp>
        <p:nvSpPr>
          <p:cNvPr id="190" name="Google Shape;190;p30"/>
          <p:cNvSpPr txBox="1">
            <a:spLocks noGrp="1"/>
          </p:cNvSpPr>
          <p:nvPr>
            <p:ph type="body" idx="14"/>
          </p:nvPr>
        </p:nvSpPr>
        <p:spPr>
          <a:xfrm>
            <a:off x="3249600" y="1320450"/>
            <a:ext cx="2644800" cy="26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marL="914400" lvl="1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marL="1371600" lvl="2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marL="1828800" lvl="3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marL="2286000" lvl="4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marL="2743200" lvl="5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marL="3200400" lvl="6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marL="3657600" lvl="7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marL="4114800" lvl="8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>
            <a:endParaRPr/>
          </a:p>
        </p:txBody>
      </p:sp>
      <p:sp>
        <p:nvSpPr>
          <p:cNvPr id="191" name="Google Shape;191;p30"/>
          <p:cNvSpPr txBox="1">
            <a:spLocks noGrp="1"/>
          </p:cNvSpPr>
          <p:nvPr>
            <p:ph type="body" idx="15"/>
          </p:nvPr>
        </p:nvSpPr>
        <p:spPr>
          <a:xfrm>
            <a:off x="3249600" y="1588650"/>
            <a:ext cx="2644800" cy="26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marL="914400" lvl="1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marL="1371600" lvl="2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marL="1828800" lvl="3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marL="2286000" lvl="4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marL="2743200" lvl="5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marL="3200400" lvl="6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marL="3657600" lvl="7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marL="4114800" lvl="8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>
            <a:endParaRPr/>
          </a:p>
        </p:txBody>
      </p:sp>
      <p:sp>
        <p:nvSpPr>
          <p:cNvPr id="192" name="Google Shape;192;p30"/>
          <p:cNvSpPr txBox="1">
            <a:spLocks noGrp="1"/>
          </p:cNvSpPr>
          <p:nvPr>
            <p:ph type="body" idx="16"/>
          </p:nvPr>
        </p:nvSpPr>
        <p:spPr>
          <a:xfrm>
            <a:off x="3249600" y="2206550"/>
            <a:ext cx="2644800" cy="42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marL="914400" lvl="1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marL="1371600" lvl="2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marL="1828800" lvl="3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marL="2286000" lvl="4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marL="2743200" lvl="5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marL="3200400" lvl="6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marL="3657600" lvl="7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marL="4114800" lvl="8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>
            <a:endParaRPr/>
          </a:p>
        </p:txBody>
      </p:sp>
      <p:sp>
        <p:nvSpPr>
          <p:cNvPr id="193" name="Google Shape;193;p30"/>
          <p:cNvSpPr txBox="1">
            <a:spLocks noGrp="1"/>
          </p:cNvSpPr>
          <p:nvPr>
            <p:ph type="body" idx="17"/>
          </p:nvPr>
        </p:nvSpPr>
        <p:spPr>
          <a:xfrm>
            <a:off x="3249600" y="2635550"/>
            <a:ext cx="2644800" cy="26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marL="914400" lvl="1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marL="1371600" lvl="2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marL="1828800" lvl="3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marL="2286000" lvl="4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marL="2743200" lvl="5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marL="3200400" lvl="6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marL="3657600" lvl="7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marL="4114800" lvl="8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>
            <a:endParaRPr/>
          </a:p>
        </p:txBody>
      </p:sp>
      <p:sp>
        <p:nvSpPr>
          <p:cNvPr id="194" name="Google Shape;194;p30"/>
          <p:cNvSpPr txBox="1">
            <a:spLocks noGrp="1"/>
          </p:cNvSpPr>
          <p:nvPr>
            <p:ph type="body" idx="18"/>
          </p:nvPr>
        </p:nvSpPr>
        <p:spPr>
          <a:xfrm>
            <a:off x="3249600" y="2903750"/>
            <a:ext cx="2644800" cy="26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marL="914400" lvl="1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marL="1371600" lvl="2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marL="1828800" lvl="3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marL="2286000" lvl="4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marL="2743200" lvl="5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marL="3200400" lvl="6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marL="3657600" lvl="7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marL="4114800" lvl="8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>
            <a:endParaRPr/>
          </a:p>
        </p:txBody>
      </p:sp>
      <p:sp>
        <p:nvSpPr>
          <p:cNvPr id="195" name="Google Shape;195;p30"/>
          <p:cNvSpPr txBox="1">
            <a:spLocks noGrp="1"/>
          </p:cNvSpPr>
          <p:nvPr>
            <p:ph type="body" idx="19"/>
          </p:nvPr>
        </p:nvSpPr>
        <p:spPr>
          <a:xfrm>
            <a:off x="3249600" y="3433400"/>
            <a:ext cx="2644800" cy="42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marL="914400" lvl="1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marL="1371600" lvl="2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marL="1828800" lvl="3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marL="2286000" lvl="4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marL="2743200" lvl="5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marL="3200400" lvl="6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marL="3657600" lvl="7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marL="4114800" lvl="8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>
            <a:endParaRPr/>
          </a:p>
        </p:txBody>
      </p:sp>
      <p:sp>
        <p:nvSpPr>
          <p:cNvPr id="196" name="Google Shape;196;p30"/>
          <p:cNvSpPr txBox="1">
            <a:spLocks noGrp="1"/>
          </p:cNvSpPr>
          <p:nvPr>
            <p:ph type="body" idx="20"/>
          </p:nvPr>
        </p:nvSpPr>
        <p:spPr>
          <a:xfrm>
            <a:off x="3249600" y="3862400"/>
            <a:ext cx="2644800" cy="26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marL="914400" lvl="1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marL="1371600" lvl="2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marL="1828800" lvl="3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marL="2286000" lvl="4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marL="2743200" lvl="5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marL="3200400" lvl="6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marL="3657600" lvl="7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marL="4114800" lvl="8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>
            <a:endParaRPr/>
          </a:p>
        </p:txBody>
      </p:sp>
      <p:sp>
        <p:nvSpPr>
          <p:cNvPr id="197" name="Google Shape;197;p30"/>
          <p:cNvSpPr txBox="1">
            <a:spLocks noGrp="1"/>
          </p:cNvSpPr>
          <p:nvPr>
            <p:ph type="body" idx="21"/>
          </p:nvPr>
        </p:nvSpPr>
        <p:spPr>
          <a:xfrm>
            <a:off x="3249600" y="4130600"/>
            <a:ext cx="2644800" cy="26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marL="914400" lvl="1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marL="1371600" lvl="2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marL="1828800" lvl="3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marL="2286000" lvl="4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marL="2743200" lvl="5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marL="3200400" lvl="6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marL="3657600" lvl="7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marL="4114800" lvl="8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>
            <a:endParaRPr/>
          </a:p>
        </p:txBody>
      </p:sp>
      <p:sp>
        <p:nvSpPr>
          <p:cNvPr id="198" name="Google Shape;198;p30"/>
          <p:cNvSpPr txBox="1">
            <a:spLocks noGrp="1"/>
          </p:cNvSpPr>
          <p:nvPr>
            <p:ph type="body" idx="22"/>
          </p:nvPr>
        </p:nvSpPr>
        <p:spPr>
          <a:xfrm>
            <a:off x="6296200" y="891450"/>
            <a:ext cx="2644800" cy="42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marL="914400" lvl="1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marL="1371600" lvl="2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marL="1828800" lvl="3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marL="2286000" lvl="4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marL="2743200" lvl="5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marL="3200400" lvl="6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marL="3657600" lvl="7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marL="4114800" lvl="8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>
            <a:endParaRPr/>
          </a:p>
        </p:txBody>
      </p:sp>
      <p:sp>
        <p:nvSpPr>
          <p:cNvPr id="199" name="Google Shape;199;p30"/>
          <p:cNvSpPr txBox="1">
            <a:spLocks noGrp="1"/>
          </p:cNvSpPr>
          <p:nvPr>
            <p:ph type="body" idx="23"/>
          </p:nvPr>
        </p:nvSpPr>
        <p:spPr>
          <a:xfrm>
            <a:off x="6296200" y="1320450"/>
            <a:ext cx="2644800" cy="26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marL="914400" lvl="1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marL="1371600" lvl="2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marL="1828800" lvl="3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marL="2286000" lvl="4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marL="2743200" lvl="5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marL="3200400" lvl="6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marL="3657600" lvl="7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marL="4114800" lvl="8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>
            <a:endParaRPr/>
          </a:p>
        </p:txBody>
      </p:sp>
      <p:sp>
        <p:nvSpPr>
          <p:cNvPr id="200" name="Google Shape;200;p30"/>
          <p:cNvSpPr txBox="1">
            <a:spLocks noGrp="1"/>
          </p:cNvSpPr>
          <p:nvPr>
            <p:ph type="body" idx="24"/>
          </p:nvPr>
        </p:nvSpPr>
        <p:spPr>
          <a:xfrm>
            <a:off x="6296200" y="1588650"/>
            <a:ext cx="2644800" cy="26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marL="914400" lvl="1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marL="1371600" lvl="2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marL="1828800" lvl="3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marL="2286000" lvl="4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marL="2743200" lvl="5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marL="3200400" lvl="6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marL="3657600" lvl="7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marL="4114800" lvl="8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>
            <a:endParaRPr/>
          </a:p>
        </p:txBody>
      </p:sp>
      <p:sp>
        <p:nvSpPr>
          <p:cNvPr id="201" name="Google Shape;201;p30"/>
          <p:cNvSpPr txBox="1">
            <a:spLocks noGrp="1"/>
          </p:cNvSpPr>
          <p:nvPr>
            <p:ph type="body" idx="25"/>
          </p:nvPr>
        </p:nvSpPr>
        <p:spPr>
          <a:xfrm>
            <a:off x="6296200" y="2206550"/>
            <a:ext cx="2644800" cy="42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marL="914400" lvl="1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marL="1371600" lvl="2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marL="1828800" lvl="3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marL="2286000" lvl="4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marL="2743200" lvl="5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marL="3200400" lvl="6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marL="3657600" lvl="7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marL="4114800" lvl="8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>
            <a:endParaRPr/>
          </a:p>
        </p:txBody>
      </p:sp>
      <p:sp>
        <p:nvSpPr>
          <p:cNvPr id="202" name="Google Shape;202;p30"/>
          <p:cNvSpPr txBox="1">
            <a:spLocks noGrp="1"/>
          </p:cNvSpPr>
          <p:nvPr>
            <p:ph type="body" idx="26"/>
          </p:nvPr>
        </p:nvSpPr>
        <p:spPr>
          <a:xfrm>
            <a:off x="6296200" y="2635550"/>
            <a:ext cx="2644800" cy="26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marL="914400" lvl="1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marL="1371600" lvl="2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marL="1828800" lvl="3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marL="2286000" lvl="4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marL="2743200" lvl="5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marL="3200400" lvl="6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marL="3657600" lvl="7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marL="4114800" lvl="8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>
            <a:endParaRPr/>
          </a:p>
        </p:txBody>
      </p:sp>
      <p:sp>
        <p:nvSpPr>
          <p:cNvPr id="203" name="Google Shape;203;p30"/>
          <p:cNvSpPr txBox="1">
            <a:spLocks noGrp="1"/>
          </p:cNvSpPr>
          <p:nvPr>
            <p:ph type="body" idx="27"/>
          </p:nvPr>
        </p:nvSpPr>
        <p:spPr>
          <a:xfrm>
            <a:off x="6296200" y="2903750"/>
            <a:ext cx="2644800" cy="26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marL="914400" lvl="1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marL="1371600" lvl="2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marL="1828800" lvl="3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marL="2286000" lvl="4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marL="2743200" lvl="5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marL="3200400" lvl="6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marL="3657600" lvl="7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marL="4114800" lvl="8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>
            <a:endParaRPr/>
          </a:p>
        </p:txBody>
      </p:sp>
      <p:sp>
        <p:nvSpPr>
          <p:cNvPr id="204" name="Google Shape;204;p30"/>
          <p:cNvSpPr txBox="1">
            <a:spLocks noGrp="1"/>
          </p:cNvSpPr>
          <p:nvPr>
            <p:ph type="body" idx="28"/>
          </p:nvPr>
        </p:nvSpPr>
        <p:spPr>
          <a:xfrm>
            <a:off x="6296200" y="3433400"/>
            <a:ext cx="2644800" cy="42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marL="914400" lvl="1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marL="1371600" lvl="2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marL="1828800" lvl="3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marL="2286000" lvl="4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marL="2743200" lvl="5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marL="3200400" lvl="6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marL="3657600" lvl="7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marL="4114800" lvl="8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>
            <a:endParaRPr/>
          </a:p>
        </p:txBody>
      </p:sp>
      <p:sp>
        <p:nvSpPr>
          <p:cNvPr id="205" name="Google Shape;205;p30"/>
          <p:cNvSpPr txBox="1">
            <a:spLocks noGrp="1"/>
          </p:cNvSpPr>
          <p:nvPr>
            <p:ph type="body" idx="29"/>
          </p:nvPr>
        </p:nvSpPr>
        <p:spPr>
          <a:xfrm>
            <a:off x="6296200" y="3862400"/>
            <a:ext cx="2644800" cy="26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marL="914400" lvl="1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marL="1371600" lvl="2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marL="1828800" lvl="3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marL="2286000" lvl="4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marL="2743200" lvl="5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marL="3200400" lvl="6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marL="3657600" lvl="7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marL="4114800" lvl="8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>
            <a:endParaRPr/>
          </a:p>
        </p:txBody>
      </p:sp>
      <p:sp>
        <p:nvSpPr>
          <p:cNvPr id="206" name="Google Shape;206;p30"/>
          <p:cNvSpPr txBox="1">
            <a:spLocks noGrp="1"/>
          </p:cNvSpPr>
          <p:nvPr>
            <p:ph type="body" idx="30"/>
          </p:nvPr>
        </p:nvSpPr>
        <p:spPr>
          <a:xfrm>
            <a:off x="6296200" y="4130600"/>
            <a:ext cx="2644800" cy="26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marL="914400" lvl="1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marL="1371600" lvl="2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marL="1828800" lvl="3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marL="2286000" lvl="4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marL="2743200" lvl="5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marL="3200400" lvl="6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marL="3657600" lvl="7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marL="4114800" lvl="8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>
            <a:endParaRPr/>
          </a:p>
        </p:txBody>
      </p:sp>
      <p:sp>
        <p:nvSpPr>
          <p:cNvPr id="207" name="Google Shape;207;p30"/>
          <p:cNvSpPr txBox="1">
            <a:spLocks noGrp="1"/>
          </p:cNvSpPr>
          <p:nvPr>
            <p:ph type="body" idx="31"/>
          </p:nvPr>
        </p:nvSpPr>
        <p:spPr>
          <a:xfrm>
            <a:off x="196951" y="196725"/>
            <a:ext cx="1860600" cy="20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>
            <a:endParaRPr/>
          </a:p>
        </p:txBody>
      </p:sp>
      <p:sp>
        <p:nvSpPr>
          <p:cNvPr id="208" name="Google Shape;208;p30"/>
          <p:cNvSpPr txBox="1">
            <a:spLocks noGrp="1"/>
          </p:cNvSpPr>
          <p:nvPr>
            <p:ph type="body" idx="32"/>
          </p:nvPr>
        </p:nvSpPr>
        <p:spPr>
          <a:xfrm>
            <a:off x="7087526" y="196725"/>
            <a:ext cx="1933500" cy="20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79400" algn="r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marL="914400" lvl="1" indent="-279400" algn="r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marL="1371600" lvl="2" indent="-279400" algn="r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marL="1828800" lvl="3" indent="-279400" algn="r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marL="2286000" lvl="4" indent="-279400" algn="r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marL="2743200" lvl="5" indent="-279400" algn="r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marL="3200400" lvl="6" indent="-279400" algn="r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marL="3657600" lvl="7" indent="-279400" algn="r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marL="4114800" lvl="8" indent="-279400" algn="r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>
  <p:cSld name="TITLE_AND_BODY_1_1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blank">
  <p:cSld name="CUSTOM"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1" name="Google Shape;211;p31"/>
          <p:cNvSpPr txBox="1">
            <a:spLocks noGrp="1"/>
          </p:cNvSpPr>
          <p:nvPr>
            <p:ph type="body" idx="1"/>
          </p:nvPr>
        </p:nvSpPr>
        <p:spPr>
          <a:xfrm>
            <a:off x="196951" y="196725"/>
            <a:ext cx="1860300" cy="20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>
                <a:solidFill>
                  <a:schemeClr val="dk1"/>
                </a:solidFill>
              </a:defRPr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12" name="Google Shape;212;p31"/>
          <p:cNvSpPr txBox="1">
            <a:spLocks noGrp="1"/>
          </p:cNvSpPr>
          <p:nvPr>
            <p:ph type="body" idx="2"/>
          </p:nvPr>
        </p:nvSpPr>
        <p:spPr>
          <a:xfrm>
            <a:off x="7087526" y="196725"/>
            <a:ext cx="1933500" cy="20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79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1pPr>
            <a:lvl2pPr marL="914400" lvl="1" indent="-279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>
                <a:solidFill>
                  <a:schemeClr val="dk1"/>
                </a:solidFill>
              </a:defRPr>
            </a:lvl2pPr>
            <a:lvl3pPr marL="1371600" lvl="2" indent="-279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3pPr>
            <a:lvl4pPr marL="1828800" lvl="3" indent="-279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4pPr>
            <a:lvl5pPr marL="2286000" lvl="4" indent="-279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5pPr>
            <a:lvl6pPr marL="2743200" lvl="5" indent="-279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6pPr>
            <a:lvl7pPr marL="3200400" lvl="6" indent="-279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7pPr>
            <a:lvl8pPr marL="3657600" lvl="7" indent="-279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8pPr>
            <a:lvl9pPr marL="4114800" lvl="8" indent="-279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>
  <p:cSld name="TITLE_AND_TWO_COLUMNS_1_1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_ONLY_1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_1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_1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_1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_1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3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50"/>
              <a:buFont typeface="Merriweather"/>
              <a:buNone/>
              <a:defRPr sz="3450" b="1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50"/>
              <a:buFont typeface="Merriweather"/>
              <a:buNone/>
              <a:defRPr sz="3450" b="1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50"/>
              <a:buFont typeface="Merriweather"/>
              <a:buNone/>
              <a:defRPr sz="3450" b="1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50"/>
              <a:buFont typeface="Merriweather"/>
              <a:buNone/>
              <a:defRPr sz="3450" b="1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50"/>
              <a:buFont typeface="Merriweather"/>
              <a:buNone/>
              <a:defRPr sz="3450" b="1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50"/>
              <a:buFont typeface="Merriweather"/>
              <a:buNone/>
              <a:defRPr sz="3450" b="1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50"/>
              <a:buFont typeface="Merriweather"/>
              <a:buNone/>
              <a:defRPr sz="3450" b="1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50"/>
              <a:buFont typeface="Merriweather"/>
              <a:buNone/>
              <a:defRPr sz="3450" b="1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50"/>
              <a:buFont typeface="Merriweather"/>
              <a:buNone/>
              <a:defRPr sz="3450" b="1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17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DM Sans"/>
              <a:buChar char="●"/>
              <a:defRPr sz="10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lvl="1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DM Sans"/>
              <a:buChar char="○"/>
              <a:defRPr sz="8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lvl="2" indent="-2921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DM Sans"/>
              <a:buChar char="■"/>
              <a:defRPr sz="10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lvl="3" indent="-2921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DM Sans"/>
              <a:buChar char="●"/>
              <a:defRPr sz="10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lvl="4" indent="-2921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DM Sans"/>
              <a:buChar char="○"/>
              <a:defRPr sz="10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lvl="5" indent="-2921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DM Sans"/>
              <a:buChar char="■"/>
              <a:defRPr sz="10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lvl="6" indent="-2921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DM Sans"/>
              <a:buChar char="●"/>
              <a:defRPr sz="10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lvl="7" indent="-2921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DM Sans"/>
              <a:buChar char="○"/>
              <a:defRPr sz="10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lvl="8" indent="-2921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DM Sans"/>
              <a:buChar char="■"/>
              <a:defRPr sz="10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124">
          <p15:clr>
            <a:srgbClr val="E46962"/>
          </p15:clr>
        </p15:guide>
        <p15:guide id="2" orient="horz" pos="124">
          <p15:clr>
            <a:srgbClr val="E46962"/>
          </p15:clr>
        </p15:guide>
        <p15:guide id="3" pos="5636">
          <p15:clr>
            <a:srgbClr val="E46962"/>
          </p15:clr>
        </p15:guide>
        <p15:guide id="4" orient="horz" pos="3116">
          <p15:clr>
            <a:srgbClr val="E46962"/>
          </p15:clr>
        </p15:guide>
        <p15:guide id="5" pos="1296">
          <p15:clr>
            <a:srgbClr val="E46962"/>
          </p15:clr>
        </p15:guide>
        <p15:guide id="6" pos="4465">
          <p15:clr>
            <a:srgbClr val="E46962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Google Shape;217;p32"/>
          <p:cNvPicPr preferRelativeResize="0"/>
          <p:nvPr/>
        </p:nvPicPr>
        <p:blipFill rotWithShape="1">
          <a:blip r:embed="rId3">
            <a:alphaModFix/>
          </a:blip>
          <a:srcRect l="2446" t="21875" r="2006" b="21875"/>
          <a:stretch/>
        </p:blipFill>
        <p:spPr>
          <a:xfrm flipH="1">
            <a:off x="0" y="0"/>
            <a:ext cx="9144000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32"/>
          <p:cNvSpPr txBox="1">
            <a:spLocks noGrp="1"/>
          </p:cNvSpPr>
          <p:nvPr>
            <p:ph type="ctrTitle"/>
          </p:nvPr>
        </p:nvSpPr>
        <p:spPr>
          <a:xfrm>
            <a:off x="196950" y="223825"/>
            <a:ext cx="8011800" cy="187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/>
              <a:t>Folding Visibilities Where No Visibilities Have Been Folded Before</a:t>
            </a:r>
            <a:endParaRPr sz="4500"/>
          </a:p>
        </p:txBody>
      </p:sp>
      <p:sp>
        <p:nvSpPr>
          <p:cNvPr id="219" name="Google Shape;219;p32"/>
          <p:cNvSpPr txBox="1">
            <a:spLocks noGrp="1"/>
          </p:cNvSpPr>
          <p:nvPr>
            <p:ph type="subTitle" idx="2"/>
          </p:nvPr>
        </p:nvSpPr>
        <p:spPr>
          <a:xfrm>
            <a:off x="196950" y="2171250"/>
            <a:ext cx="3986700" cy="55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Ryan White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with Andrew Zic and Vivek Gupta</a:t>
            </a:r>
            <a:endParaRPr/>
          </a:p>
        </p:txBody>
      </p:sp>
      <p:sp>
        <p:nvSpPr>
          <p:cNvPr id="220" name="Google Shape;220;p32"/>
          <p:cNvSpPr txBox="1">
            <a:spLocks noGrp="1"/>
          </p:cNvSpPr>
          <p:nvPr>
            <p:ph type="body" idx="1"/>
          </p:nvPr>
        </p:nvSpPr>
        <p:spPr>
          <a:xfrm>
            <a:off x="196951" y="4737750"/>
            <a:ext cx="1860300" cy="20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CSIRO Undergraduate Studentship 2024-25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Fast Folding Algorithm</a:t>
            </a:r>
            <a:endParaRPr/>
          </a:p>
        </p:txBody>
      </p:sp>
      <p:sp>
        <p:nvSpPr>
          <p:cNvPr id="278" name="Google Shape;278;p4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The FFA is ‘fast’ because we can utilise some of the same sums for different periods</a:t>
            </a:r>
            <a:endParaRPr/>
          </a:p>
        </p:txBody>
      </p:sp>
      <p:pic>
        <p:nvPicPr>
          <p:cNvPr id="279" name="Google Shape;27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0400" y="2142675"/>
            <a:ext cx="1915100" cy="280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52433" y="2142675"/>
            <a:ext cx="2191017" cy="2804375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41"/>
          <p:cNvSpPr/>
          <p:nvPr/>
        </p:nvSpPr>
        <p:spPr>
          <a:xfrm>
            <a:off x="3498063" y="3241850"/>
            <a:ext cx="1801800" cy="6060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999999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p41"/>
          <p:cNvSpPr txBox="1"/>
          <p:nvPr/>
        </p:nvSpPr>
        <p:spPr>
          <a:xfrm>
            <a:off x="7351525" y="4871475"/>
            <a:ext cx="18606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Images: Morello et al (2020)</a:t>
            </a:r>
            <a:endParaRPr sz="1000">
              <a:solidFill>
                <a:schemeClr val="dk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Fast Folding Algorithm</a:t>
            </a:r>
            <a:endParaRPr/>
          </a:p>
        </p:txBody>
      </p:sp>
      <p:sp>
        <p:nvSpPr>
          <p:cNvPr id="288" name="Google Shape;288;p4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The FFA is ‘fast’ because we can utilise some of the same sums for different periods</a:t>
            </a:r>
            <a:endParaRPr/>
          </a:p>
        </p:txBody>
      </p:sp>
      <p:pic>
        <p:nvPicPr>
          <p:cNvPr id="289" name="Google Shape;28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0400" y="2142675"/>
            <a:ext cx="1915100" cy="280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82750" y="2483877"/>
            <a:ext cx="3133424" cy="246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52433" y="2142675"/>
            <a:ext cx="2191017" cy="2804375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42"/>
          <p:cNvSpPr txBox="1"/>
          <p:nvPr/>
        </p:nvSpPr>
        <p:spPr>
          <a:xfrm>
            <a:off x="7351525" y="4871475"/>
            <a:ext cx="18606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Images: Morello et al (2020)</a:t>
            </a:r>
            <a:endParaRPr sz="1000">
              <a:solidFill>
                <a:schemeClr val="dk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Fast Folding Algorithm</a:t>
            </a:r>
            <a:endParaRPr/>
          </a:p>
        </p:txBody>
      </p:sp>
      <p:sp>
        <p:nvSpPr>
          <p:cNvPr id="298" name="Google Shape;298;p4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The FFA is ‘fast’ because we can utilise some of the same sums for different periods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Still, previous FFA implementations are slow…</a:t>
            </a:r>
            <a:endParaRPr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Need to process every image pixel in every time sample</a:t>
            </a:r>
            <a:endParaRPr/>
          </a:p>
        </p:txBody>
      </p:sp>
      <p:pic>
        <p:nvPicPr>
          <p:cNvPr id="299" name="Google Shape;29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1600" y="1405315"/>
            <a:ext cx="1987725" cy="2910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43"/>
          <p:cNvPicPr preferRelativeResize="0"/>
          <p:nvPr/>
        </p:nvPicPr>
        <p:blipFill rotWithShape="1">
          <a:blip r:embed="rId4">
            <a:alphaModFix/>
          </a:blip>
          <a:srcRect b="-2722"/>
          <a:stretch/>
        </p:blipFill>
        <p:spPr>
          <a:xfrm>
            <a:off x="6641275" y="1382225"/>
            <a:ext cx="2191025" cy="2880650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43"/>
          <p:cNvSpPr txBox="1"/>
          <p:nvPr/>
        </p:nvSpPr>
        <p:spPr>
          <a:xfrm>
            <a:off x="7351525" y="4871475"/>
            <a:ext cx="18606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Images: Morello et al (2020)</a:t>
            </a:r>
            <a:endParaRPr sz="1000">
              <a:solidFill>
                <a:schemeClr val="dk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4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Fast Folding Algorithm</a:t>
            </a:r>
            <a:endParaRPr/>
          </a:p>
        </p:txBody>
      </p:sp>
      <p:sp>
        <p:nvSpPr>
          <p:cNvPr id="307" name="Google Shape;307;p4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The FFA is ‘fast’ because we can utilise some of the same sums for different periods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Still, previous FFA implementations are slow…</a:t>
            </a:r>
            <a:endParaRPr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Need to process every image pixel in every time sample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Could we do the FFA directly on visibility data?</a:t>
            </a:r>
            <a:endParaRPr/>
          </a:p>
        </p:txBody>
      </p:sp>
      <p:pic>
        <p:nvPicPr>
          <p:cNvPr id="308" name="Google Shape;30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1600" y="1405315"/>
            <a:ext cx="1987725" cy="2910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44"/>
          <p:cNvPicPr preferRelativeResize="0"/>
          <p:nvPr/>
        </p:nvPicPr>
        <p:blipFill rotWithShape="1">
          <a:blip r:embed="rId4">
            <a:alphaModFix/>
          </a:blip>
          <a:srcRect b="-2722"/>
          <a:stretch/>
        </p:blipFill>
        <p:spPr>
          <a:xfrm>
            <a:off x="6641275" y="1382225"/>
            <a:ext cx="2191025" cy="2880650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44"/>
          <p:cNvSpPr txBox="1"/>
          <p:nvPr/>
        </p:nvSpPr>
        <p:spPr>
          <a:xfrm>
            <a:off x="7351525" y="4871475"/>
            <a:ext cx="18606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Images: Morello et al (2020)</a:t>
            </a:r>
            <a:endParaRPr sz="1000">
              <a:solidFill>
                <a:schemeClr val="dk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Long Period Transient Detection</a:t>
            </a:r>
            <a:endParaRPr/>
          </a:p>
        </p:txBody>
      </p:sp>
      <p:sp>
        <p:nvSpPr>
          <p:cNvPr id="316" name="Google Shape;316;p4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Image plane</a:t>
            </a:r>
            <a:endParaRPr sz="2000"/>
          </a:p>
          <a:p>
            <a:pPr marL="457200" lvl="0" indent="-330200" algn="l" rtl="0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Periodicity search along every pixel of a time series of images</a:t>
            </a:r>
            <a:endParaRPr sz="1600"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Every image needs to be made beforehand</a:t>
            </a:r>
            <a:endParaRPr sz="1600"/>
          </a:p>
        </p:txBody>
      </p:sp>
      <p:sp>
        <p:nvSpPr>
          <p:cNvPr id="317" name="Google Shape;317;p4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Visibility plane</a:t>
            </a:r>
            <a:endParaRPr sz="2000"/>
          </a:p>
          <a:p>
            <a:pPr marL="457200" lvl="0" indent="-330200" algn="l" rtl="0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Periodicity search on every uv-cell covered by our array</a:t>
            </a:r>
            <a:endParaRPr sz="1600"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Only make images for folded phases</a:t>
            </a:r>
            <a:endParaRPr sz="16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Fast Folding Algorithm</a:t>
            </a:r>
            <a:endParaRPr/>
          </a:p>
        </p:txBody>
      </p:sp>
      <p:sp>
        <p:nvSpPr>
          <p:cNvPr id="323" name="Google Shape;323;p4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The FFA is ‘fast’ because we can utilise some of the same sums for different periods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Still, previous FFA implementations are slow…</a:t>
            </a:r>
            <a:endParaRPr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Need to process every image pixel in every time sample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Could we do the FFA directly on visibility data?</a:t>
            </a:r>
            <a:endParaRPr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This means we do our folding pre-imaging, in the process avoiding overhead</a:t>
            </a:r>
            <a:endParaRPr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Not without problems…</a:t>
            </a:r>
            <a:endParaRPr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Idea: a ‘Dynamic Grid Array’ (DGA)</a:t>
            </a:r>
            <a:endParaRPr/>
          </a:p>
        </p:txBody>
      </p:sp>
      <p:pic>
        <p:nvPicPr>
          <p:cNvPr id="324" name="Google Shape;324;p46"/>
          <p:cNvPicPr preferRelativeResize="0"/>
          <p:nvPr/>
        </p:nvPicPr>
        <p:blipFill rotWithShape="1">
          <a:blip r:embed="rId3">
            <a:alphaModFix/>
          </a:blip>
          <a:srcRect l="13832" r="13366"/>
          <a:stretch/>
        </p:blipFill>
        <p:spPr>
          <a:xfrm>
            <a:off x="5217225" y="998513"/>
            <a:ext cx="3615075" cy="3724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4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Forming the ‘DGA’</a:t>
            </a:r>
            <a:endParaRPr/>
          </a:p>
        </p:txBody>
      </p:sp>
      <p:pic>
        <p:nvPicPr>
          <p:cNvPr id="330" name="Google Shape;330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3350" y="1158412"/>
            <a:ext cx="7577300" cy="37886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39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Forming the ‘DGA’</a:t>
            </a:r>
            <a:endParaRPr/>
          </a:p>
        </p:txBody>
      </p:sp>
      <p:pic>
        <p:nvPicPr>
          <p:cNvPr id="336" name="Google Shape;336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53901" y="0"/>
            <a:ext cx="545880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88357" y="610050"/>
            <a:ext cx="2931358" cy="4168025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48"/>
          <p:cNvSpPr/>
          <p:nvPr/>
        </p:nvSpPr>
        <p:spPr>
          <a:xfrm>
            <a:off x="4512750" y="4485275"/>
            <a:ext cx="411900" cy="2928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39" name="Google Shape;339;p48"/>
          <p:cNvCxnSpPr/>
          <p:nvPr/>
        </p:nvCxnSpPr>
        <p:spPr>
          <a:xfrm rot="10800000" flipH="1">
            <a:off x="4924750" y="631175"/>
            <a:ext cx="1993200" cy="3847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0" name="Google Shape;340;p48"/>
          <p:cNvCxnSpPr/>
          <p:nvPr/>
        </p:nvCxnSpPr>
        <p:spPr>
          <a:xfrm>
            <a:off x="4918775" y="4784825"/>
            <a:ext cx="3899400" cy="15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1" name="Google Shape;341;p48"/>
          <p:cNvSpPr txBox="1"/>
          <p:nvPr/>
        </p:nvSpPr>
        <p:spPr>
          <a:xfrm>
            <a:off x="6048400" y="2547725"/>
            <a:ext cx="3006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uv cell</a:t>
            </a:r>
            <a:endParaRPr sz="1800">
              <a:solidFill>
                <a:schemeClr val="dk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342" name="Google Shape;342;p48"/>
          <p:cNvCxnSpPr/>
          <p:nvPr/>
        </p:nvCxnSpPr>
        <p:spPr>
          <a:xfrm rot="10800000">
            <a:off x="6435275" y="1714275"/>
            <a:ext cx="7500" cy="8781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43" name="Google Shape;343;p48"/>
          <p:cNvCxnSpPr/>
          <p:nvPr/>
        </p:nvCxnSpPr>
        <p:spPr>
          <a:xfrm>
            <a:off x="6435275" y="3009413"/>
            <a:ext cx="7500" cy="8958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44" name="Google Shape;344;p48"/>
          <p:cNvSpPr txBox="1"/>
          <p:nvPr/>
        </p:nvSpPr>
        <p:spPr>
          <a:xfrm>
            <a:off x="6913125" y="141600"/>
            <a:ext cx="683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time</a:t>
            </a:r>
            <a:endParaRPr sz="1800">
              <a:solidFill>
                <a:schemeClr val="dk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345" name="Google Shape;345;p48"/>
          <p:cNvCxnSpPr/>
          <p:nvPr/>
        </p:nvCxnSpPr>
        <p:spPr>
          <a:xfrm>
            <a:off x="7596225" y="374327"/>
            <a:ext cx="807300" cy="147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346" name="Google Shape;346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81875" y="1017725"/>
            <a:ext cx="1925950" cy="1846403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79750" y="3211149"/>
            <a:ext cx="1930197" cy="1846402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48"/>
          <p:cNvSpPr/>
          <p:nvPr/>
        </p:nvSpPr>
        <p:spPr>
          <a:xfrm>
            <a:off x="2087672" y="2895255"/>
            <a:ext cx="314400" cy="3159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999999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48"/>
          <p:cNvSpPr/>
          <p:nvPr/>
        </p:nvSpPr>
        <p:spPr>
          <a:xfrm>
            <a:off x="3328450" y="1767153"/>
            <a:ext cx="671100" cy="315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999999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p48"/>
          <p:cNvSpPr/>
          <p:nvPr/>
        </p:nvSpPr>
        <p:spPr>
          <a:xfrm>
            <a:off x="3329512" y="3903243"/>
            <a:ext cx="671100" cy="315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999999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Google Shape;355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2511" y="0"/>
            <a:ext cx="54588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4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Imaging from the DGA</a:t>
            </a:r>
            <a:endParaRPr/>
          </a:p>
        </p:txBody>
      </p:sp>
      <p:sp>
        <p:nvSpPr>
          <p:cNvPr id="357" name="Google Shape;357;p49"/>
          <p:cNvSpPr/>
          <p:nvPr/>
        </p:nvSpPr>
        <p:spPr>
          <a:xfrm>
            <a:off x="842475" y="1282078"/>
            <a:ext cx="671100" cy="315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999999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p49"/>
          <p:cNvSpPr txBox="1"/>
          <p:nvPr/>
        </p:nvSpPr>
        <p:spPr>
          <a:xfrm>
            <a:off x="1951275" y="1193725"/>
            <a:ext cx="6711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FFA</a:t>
            </a:r>
            <a:endParaRPr sz="2000" dirty="0">
              <a:solidFill>
                <a:schemeClr val="dk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59" name="Google Shape;359;p49"/>
          <p:cNvSpPr/>
          <p:nvPr/>
        </p:nvSpPr>
        <p:spPr>
          <a:xfrm rot="5400000">
            <a:off x="1928025" y="1956978"/>
            <a:ext cx="671100" cy="315900"/>
          </a:xfrm>
          <a:prstGeom prst="rightArrow">
            <a:avLst>
              <a:gd name="adj1" fmla="val 50000"/>
              <a:gd name="adj2" fmla="val 59932"/>
            </a:avLst>
          </a:prstGeom>
          <a:solidFill>
            <a:srgbClr val="999999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60" name="Google Shape;360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3950" y="2510275"/>
            <a:ext cx="2565744" cy="2483324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49"/>
          <p:cNvSpPr/>
          <p:nvPr/>
        </p:nvSpPr>
        <p:spPr>
          <a:xfrm rot="-1043900">
            <a:off x="4007868" y="3289168"/>
            <a:ext cx="671208" cy="315963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999999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p49"/>
          <p:cNvSpPr txBox="1"/>
          <p:nvPr/>
        </p:nvSpPr>
        <p:spPr>
          <a:xfrm>
            <a:off x="4031100" y="2695125"/>
            <a:ext cx="6246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FFT</a:t>
            </a:r>
            <a:endParaRPr sz="2000">
              <a:solidFill>
                <a:schemeClr val="dk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363" name="Google Shape;363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17648" y="1121475"/>
            <a:ext cx="3721199" cy="376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" name="Google Shape;368;p50"/>
          <p:cNvPicPr preferRelativeResize="0"/>
          <p:nvPr/>
        </p:nvPicPr>
        <p:blipFill rotWithShape="1">
          <a:blip r:embed="rId3">
            <a:alphaModFix/>
          </a:blip>
          <a:srcRect t="12187" b="11738"/>
          <a:stretch/>
        </p:blipFill>
        <p:spPr>
          <a:xfrm>
            <a:off x="978738" y="1043325"/>
            <a:ext cx="7186525" cy="4100176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p5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Imaging from the DGA</a:t>
            </a:r>
            <a:endParaRPr/>
          </a:p>
        </p:txBody>
      </p:sp>
      <p:sp>
        <p:nvSpPr>
          <p:cNvPr id="370" name="Google Shape;370;p50"/>
          <p:cNvSpPr txBox="1"/>
          <p:nvPr/>
        </p:nvSpPr>
        <p:spPr>
          <a:xfrm>
            <a:off x="2485350" y="1129725"/>
            <a:ext cx="10302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uv plane</a:t>
            </a:r>
            <a:endParaRPr sz="1500">
              <a:solidFill>
                <a:schemeClr val="dk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71" name="Google Shape;371;p50"/>
          <p:cNvSpPr txBox="1"/>
          <p:nvPr/>
        </p:nvSpPr>
        <p:spPr>
          <a:xfrm>
            <a:off x="6275873" y="1129725"/>
            <a:ext cx="7314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image</a:t>
            </a:r>
            <a:endParaRPr sz="1500">
              <a:solidFill>
                <a:schemeClr val="dk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With new wide-field surveys, a handful of extremely bright, ultra-long period radio sources have been found</a:t>
            </a:r>
            <a:br>
              <a:rPr lang="en"/>
            </a:b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So far this has been purely by chance</a:t>
            </a:r>
            <a:br>
              <a:rPr lang="en"/>
            </a:b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Does this imply a hidden population of low-brightness, long period transients?</a:t>
            </a:r>
            <a:br>
              <a:rPr lang="en"/>
            </a:b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How do we find them?</a:t>
            </a:r>
            <a:endParaRPr/>
          </a:p>
        </p:txBody>
      </p:sp>
      <p:sp>
        <p:nvSpPr>
          <p:cNvPr id="226" name="Google Shape;226;p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Long Period Transients</a:t>
            </a:r>
            <a:endParaRPr/>
          </a:p>
        </p:txBody>
      </p:sp>
      <p:pic>
        <p:nvPicPr>
          <p:cNvPr id="227" name="Google Shape;22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1600" y="1379838"/>
            <a:ext cx="4635027" cy="2961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6" name="Google Shape;376;p51"/>
          <p:cNvPicPr preferRelativeResize="0"/>
          <p:nvPr/>
        </p:nvPicPr>
        <p:blipFill rotWithShape="1">
          <a:blip r:embed="rId3">
            <a:alphaModFix/>
          </a:blip>
          <a:srcRect t="13080" b="12214"/>
          <a:stretch/>
        </p:blipFill>
        <p:spPr>
          <a:xfrm>
            <a:off x="978750" y="1096725"/>
            <a:ext cx="7186499" cy="4016776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p5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Imaging from the DGA</a:t>
            </a:r>
            <a:endParaRPr/>
          </a:p>
        </p:txBody>
      </p:sp>
      <p:sp>
        <p:nvSpPr>
          <p:cNvPr id="378" name="Google Shape;378;p51"/>
          <p:cNvSpPr txBox="1"/>
          <p:nvPr/>
        </p:nvSpPr>
        <p:spPr>
          <a:xfrm>
            <a:off x="2485350" y="1129725"/>
            <a:ext cx="10302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uv plane</a:t>
            </a:r>
            <a:endParaRPr sz="1500">
              <a:solidFill>
                <a:schemeClr val="dk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79" name="Google Shape;379;p51"/>
          <p:cNvSpPr txBox="1"/>
          <p:nvPr/>
        </p:nvSpPr>
        <p:spPr>
          <a:xfrm>
            <a:off x="6275873" y="1129725"/>
            <a:ext cx="7314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image</a:t>
            </a:r>
            <a:endParaRPr sz="1500">
              <a:solidFill>
                <a:schemeClr val="dk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Imaging from the DGA</a:t>
            </a:r>
            <a:endParaRPr/>
          </a:p>
        </p:txBody>
      </p:sp>
      <p:sp>
        <p:nvSpPr>
          <p:cNvPr id="385" name="Google Shape;385;p5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Works well for sources both near and far from the phase centre</a:t>
            </a:r>
            <a:br>
              <a:rPr lang="en"/>
            </a:b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Works well even when injecting noise comparable to the single-pulse brightness</a:t>
            </a:r>
            <a:endParaRPr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Viable for low SNR sources which are yet to be discovered</a:t>
            </a:r>
            <a:endParaRPr/>
          </a:p>
        </p:txBody>
      </p:sp>
      <p:pic>
        <p:nvPicPr>
          <p:cNvPr id="386" name="Google Shape;386;p52"/>
          <p:cNvPicPr preferRelativeResize="0"/>
          <p:nvPr/>
        </p:nvPicPr>
        <p:blipFill rotWithShape="1">
          <a:blip r:embed="rId3">
            <a:alphaModFix/>
          </a:blip>
          <a:srcRect l="10071" t="7535"/>
          <a:stretch/>
        </p:blipFill>
        <p:spPr>
          <a:xfrm>
            <a:off x="4791300" y="1395525"/>
            <a:ext cx="4283299" cy="3190375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52"/>
          <p:cNvSpPr txBox="1"/>
          <p:nvPr/>
        </p:nvSpPr>
        <p:spPr>
          <a:xfrm>
            <a:off x="6121050" y="4518875"/>
            <a:ext cx="14226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Pulse phase bin</a:t>
            </a:r>
            <a:endParaRPr sz="1300">
              <a:solidFill>
                <a:schemeClr val="dk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88" name="Google Shape;388;p52"/>
          <p:cNvSpPr txBox="1"/>
          <p:nvPr/>
        </p:nvSpPr>
        <p:spPr>
          <a:xfrm rot="-5400000">
            <a:off x="4015200" y="2668225"/>
            <a:ext cx="11859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Brightness</a:t>
            </a:r>
            <a:endParaRPr sz="1300">
              <a:solidFill>
                <a:schemeClr val="dk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5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 and Future Work	</a:t>
            </a:r>
            <a:endParaRPr/>
          </a:p>
        </p:txBody>
      </p:sp>
      <p:sp>
        <p:nvSpPr>
          <p:cNvPr id="394" name="Google Shape;394;p5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We’ve developed a way to make the FFA more ‘Fast’ by performing it over visibilities</a:t>
            </a:r>
            <a:endParaRPr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The ‘DGA’ creation is an expensive but one-time compute step</a:t>
            </a:r>
            <a:endParaRPr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Still room to speed this up further and to reduce memory usage</a:t>
            </a:r>
            <a:br>
              <a:rPr lang="en"/>
            </a:b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Our method works well for low SNR sources both near and away from the phase centre</a:t>
            </a:r>
            <a:endParaRPr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This is promising with regards to filling out the ‘missing population’ of low-brightness LPTs</a:t>
            </a:r>
            <a:br>
              <a:rPr lang="en"/>
            </a:b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Yet to implement an efficient search over duty cycle and DM</a:t>
            </a:r>
            <a:br>
              <a:rPr lang="en"/>
            </a:b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Testing so far has been done on a LPT with known period</a:t>
            </a:r>
            <a:endParaRPr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Need to apply our method on new and archival data to find more LPTs!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Long Period Transient Detection</a:t>
            </a:r>
            <a:endParaRPr/>
          </a:p>
        </p:txBody>
      </p:sp>
      <p:sp>
        <p:nvSpPr>
          <p:cNvPr id="233" name="Google Shape;233;p3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The FFT</a:t>
            </a:r>
            <a:endParaRPr sz="2000"/>
          </a:p>
          <a:p>
            <a:pPr marL="457200" lvl="0" indent="-330200" algn="l" rtl="0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Has been the workhorse tool for pulsar discoveries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Must be performed on time series flux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Not so sensitive to pulses with a small duty cycle</a:t>
            </a:r>
            <a:endParaRPr sz="16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Long Period Transient Detection</a:t>
            </a:r>
            <a:endParaRPr/>
          </a:p>
        </p:txBody>
      </p:sp>
      <p:sp>
        <p:nvSpPr>
          <p:cNvPr id="239" name="Google Shape;239;p3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The FFT</a:t>
            </a:r>
            <a:endParaRPr sz="2000"/>
          </a:p>
          <a:p>
            <a:pPr marL="457200" lvl="0" indent="-330200" algn="l" rtl="0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Has been the workhorse tool for pulsar discoveries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Must be performed on time series flux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Not so sensitive to pulses with a small duty cycle</a:t>
            </a:r>
            <a:endParaRPr sz="1600"/>
          </a:p>
        </p:txBody>
      </p:sp>
      <p:sp>
        <p:nvSpPr>
          <p:cNvPr id="240" name="Google Shape;240;p3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The FFA</a:t>
            </a:r>
            <a:endParaRPr sz="2000"/>
          </a:p>
          <a:p>
            <a:pPr marL="457200" lvl="0" indent="-330200" algn="l" rtl="0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Has been used to discover a handful of pulsars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More natural choice to work with complex visibilities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Sensitive to all duty cycles, in principle</a:t>
            </a:r>
            <a:endParaRPr sz="16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Folding Algorithm</a:t>
            </a:r>
            <a:endParaRPr/>
          </a:p>
        </p:txBody>
      </p:sp>
      <p:pic>
        <p:nvPicPr>
          <p:cNvPr id="246" name="Google Shape;24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4188" y="1126075"/>
            <a:ext cx="5035622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Folding Algorithm</a:t>
            </a:r>
            <a:endParaRPr/>
          </a:p>
        </p:txBody>
      </p:sp>
      <p:pic>
        <p:nvPicPr>
          <p:cNvPr id="252" name="Google Shape;25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3513" y="1126075"/>
            <a:ext cx="4896968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Folding Algorithm</a:t>
            </a:r>
            <a:endParaRPr/>
          </a:p>
        </p:txBody>
      </p:sp>
      <p:pic>
        <p:nvPicPr>
          <p:cNvPr id="258" name="Google Shape;25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1300" y="1126075"/>
            <a:ext cx="5081400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Folding Algorithm</a:t>
            </a:r>
            <a:endParaRPr/>
          </a:p>
        </p:txBody>
      </p:sp>
      <p:pic>
        <p:nvPicPr>
          <p:cNvPr id="264" name="Google Shape;26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4200" y="1126075"/>
            <a:ext cx="5035607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Fast Folding Algorithm</a:t>
            </a:r>
            <a:endParaRPr/>
          </a:p>
        </p:txBody>
      </p:sp>
      <p:sp>
        <p:nvSpPr>
          <p:cNvPr id="270" name="Google Shape;270;p4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The FFA is ‘fast’ because we can utilise some of the same sums for different periods</a:t>
            </a:r>
            <a:endParaRPr/>
          </a:p>
        </p:txBody>
      </p:sp>
      <p:pic>
        <p:nvPicPr>
          <p:cNvPr id="271" name="Google Shape;27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0400" y="2142675"/>
            <a:ext cx="1915100" cy="2804375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40"/>
          <p:cNvSpPr txBox="1"/>
          <p:nvPr/>
        </p:nvSpPr>
        <p:spPr>
          <a:xfrm>
            <a:off x="7351525" y="4871475"/>
            <a:ext cx="18606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Images: Morello et al (2020)</a:t>
            </a:r>
            <a:endParaRPr sz="1000">
              <a:solidFill>
                <a:schemeClr val="dk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cience Presentation">
  <a:themeElements>
    <a:clrScheme name="Simple Light">
      <a:dk1>
        <a:srgbClr val="005088"/>
      </a:dk1>
      <a:lt1>
        <a:srgbClr val="F3F0DF"/>
      </a:lt1>
      <a:dk2>
        <a:srgbClr val="121212"/>
      </a:dk2>
      <a:lt2>
        <a:srgbClr val="D0E0E3"/>
      </a:lt2>
      <a:accent1>
        <a:srgbClr val="11CAA0"/>
      </a:accent1>
      <a:accent2>
        <a:srgbClr val="6D6D6B"/>
      </a:accent2>
      <a:accent3>
        <a:srgbClr val="FFFFFF"/>
      </a:accent3>
      <a:accent4>
        <a:srgbClr val="656839"/>
      </a:accent4>
      <a:accent5>
        <a:srgbClr val="774936"/>
      </a:accent5>
      <a:accent6>
        <a:srgbClr val="C492B1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683</Words>
  <Application>Microsoft Office PowerPoint</Application>
  <PresentationFormat>On-screen Show (16:9)</PresentationFormat>
  <Paragraphs>90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Merriweather</vt:lpstr>
      <vt:lpstr>DM Sans Medium</vt:lpstr>
      <vt:lpstr>DM Sans</vt:lpstr>
      <vt:lpstr>Arial</vt:lpstr>
      <vt:lpstr>Science Presentation</vt:lpstr>
      <vt:lpstr>Folding Visibilities Where No Visibilities Have Been Folded Before</vt:lpstr>
      <vt:lpstr>Long Period Transients</vt:lpstr>
      <vt:lpstr>Long Period Transient Detection</vt:lpstr>
      <vt:lpstr>Long Period Transient Detection</vt:lpstr>
      <vt:lpstr>The Folding Algorithm</vt:lpstr>
      <vt:lpstr>The Folding Algorithm</vt:lpstr>
      <vt:lpstr>The Folding Algorithm</vt:lpstr>
      <vt:lpstr>The Folding Algorithm</vt:lpstr>
      <vt:lpstr>The Fast Folding Algorithm</vt:lpstr>
      <vt:lpstr>The Fast Folding Algorithm</vt:lpstr>
      <vt:lpstr>The Fast Folding Algorithm</vt:lpstr>
      <vt:lpstr>The Fast Folding Algorithm</vt:lpstr>
      <vt:lpstr>The Fast Folding Algorithm</vt:lpstr>
      <vt:lpstr>Long Period Transient Detection</vt:lpstr>
      <vt:lpstr>The Fast Folding Algorithm</vt:lpstr>
      <vt:lpstr>Forming the ‘DGA’</vt:lpstr>
      <vt:lpstr>Forming the ‘DGA’</vt:lpstr>
      <vt:lpstr>Imaging from the DGA</vt:lpstr>
      <vt:lpstr>Imaging from the DGA</vt:lpstr>
      <vt:lpstr>Imaging from the DGA</vt:lpstr>
      <vt:lpstr>Imaging from the DGA</vt:lpstr>
      <vt:lpstr>Summary and Future Work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Ryan White</cp:lastModifiedBy>
  <cp:revision>1</cp:revision>
  <dcterms:modified xsi:type="dcterms:W3CDTF">2025-08-30T02:22:47Z</dcterms:modified>
</cp:coreProperties>
</file>